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И.А. Гончарова в литературной критике и литературоведении
</a:t>
            </a:r>
            <a:endParaRPr lang="en-US" sz="3245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«Обыкновенной истории» до «Обрыва»: как читали Гончарова вчера и сегодня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 эпоху споров о реализме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писал в 1840–1860-е годы, когда литература всё чаще обращалась к повседневности, социальной правде и внутреннему миру человека. Его романы оказались в центре критических споров о назначении искусства и границах реалистического изображения.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1847 года сразу привлекла внимание критиков: они отметили точное изображение петербургского быта и убедительное столкновение романтических ожиданий с реальностью.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читали роман как историю взросления Александра Адуева, другие — как более широкое свидетельство перемен в обществе и в самом типе героя.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отзывы уже зафиксировали главное достоинство Гончарова: он показывает, как человек меняется под давлением среды, опыта и разочарований.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отзывы на «Обыкновенную историю»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и общественный резонанс 1859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литературный тип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романа в 1859 году Обломов был воспринят как необычный для русской прозы герой. В нём увидели человека, который мечтает о гармонии, но не способен перейти к действию.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неподвижной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дивана, халата и замкнутого домашнего мира быстро стал культурным знаком. Он закрепил за романом узнаваемый символ бездействия, понятный даже вне школьного анализа.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связал образ Обломова не только с личной слабостью, но и с общественным недугом, характерным для дворянской среды середины XIX 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Н.А. Добролюбова «Что такое обломовщина?»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Введённое им понятие «обломовщина» обозначило апатию, привычку откладывать дела и зависимость от удобства, став ключом к критическому прочтению романа.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перевела разговор о герое из области частного характера в область социальной диагностики, что особенно повлияло на дальнейшую критическую традицию.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Добролюбова имя Обломова стало нарицательным, а сам роман — обязательным текстом для обсуждения в школе и литературоведении.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критики спорили об Обломове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а не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Григорьев настаивал, что Обломов не сводится к одному общественному признаку: в нём есть мягкость, доброта и внутренняя цельность.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шел о том, можно ли объяснить героя только социальной средой или нужно учитывать его сложный характер, привычки и переживания.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критиков важно было, что Гончаров не осуждает героя прямолинейно, а показывает его слабость через тонкую иронию и скрытое сострадание.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уровней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 показали: романы Гончарова допускают и социальное, и психологическое, и нравственное прочтение, не сводясь к одной формуле.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изучение Гончарова по эпохам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исследования всё чаще рассматривают не только сюжеты, но и способы повествования, жанровые границы и читательское восприятие.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сместился от журнальной полемики к комплексному анализу текста, его формы и культурного контекста.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литературной критики и литературоведения XIX–XXI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как итог позднего творчества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«Обрыве» особенно заметен интерес Гончарова к столкновению долга и страсти, а также к кризису дворянской культуры 1860-х годов. Роман воспринимается как крупное обобщение поздней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Исследователей привлекают образ Марка Волохова, проблема женской свободы и сложная композиция текста. Здесь Гончаров соединяет психологический анализ с широкой социальной панорамой.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критики Гончарова и их взгляды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критических позиций показывает, как менялось понимание романа «Обломов» и творчества Гончарова в целом.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жёсткого социального диагноза критика постепенно пришла к более сложному пониманию авторской позиции и образа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XIX века и историко-литературные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Гончарова показывают, что он тщательно шлифовал каждую формулировку: исправлял фразы, уточнял детали и добивался композиционной ясности.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литературоведения важны сравнение журнальных публикаций с авторскими редакциями и анализ изменений между ранними и поздними вариантами произведений.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 не только сюжет, но и скрытую организацию текста: ритм повествования, повторы, интерьерные описания и смысловые паузы.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Гончарова и авторская работа над словом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оценка Гончарова в критике и науке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восприятия: от журнальных отзывов XIX века до современных междисциплинарных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49348"/>
            <a:ext cx="234000" cy="1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38925"/>
            <a:ext cx="234000" cy="2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аналитического реализма Гончарова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Типизация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создаёт героев, в которых частная судьба перерастает в узнаваемый жизненный тип. Поэтому его персонажи читаются не только как индивидуальности, но и как точные наблюдения над эпохой.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Интерьеры, одежда, мебель и мелкие бытовые привычки у Гончарова значимы сами по себе. Они помогают понять уклад жизни героя и скрытый смысл его повседневного существования.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спокойное повествование у Гончарова позволяет особенно ясно увидеть внутреннюю борьбу персонажа. Его проза показывает, как переживания проявляются в жестах, паузах и интонациях.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реалистической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сопоставляют Гончарова с Тургеневым, Толстым и Достоевским. Его особенность — изображать глубокий конфликт личности без резких эффектов, через сдержанный и аналитический рассказ.
</a:t>
            </a:r>
            <a:endParaRPr lang="en-US" sz="11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исследуют «Фрегат „Паллада“»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 форма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важен не только маршрут, но и способ взгляда на мир. Автор фиксирует детали быта, поведения и ландшафта, превращая поездку в вдумчивое исследование чужой реальности.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другие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интересен сопоставлением разных цивилизаций и привычек. Через сравнение стран Гончаров показывает, как по-разному устроены труд, быт и представления о комфорте, порядке и повседневной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анализа произведений Гончарова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вопросы чаще всего становятся предметом анализа в литературоведении и критике.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тема «обломовщины», но современное изучение всё заметнее смещается к форме, стилю и авторской позиции.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работ о Гончарове; распределение условное, по частоте исследовательского внимания.
</a:t>
            </a:r>
            <a:endParaRPr lang="en-US" sz="7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строит повествование на точной бытовой детали: предметы, жесты и привычки у него не украшают текст, а раскрывают характер и образ жизни персонажа.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Гончарова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фразы обычно развёрнуты и ритмически спокойны. Такой темп создаёт ощущение размеренности, позволяя внимательнее вчитаться в психологическое состояние героя и изменения его настроения.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Гончарова мягкая, без резкого осуждения. Авторская оценка слышна в выборе слов, но не подавляет сложность персонажа и не сводит его к одной черте.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сна, покоя, неподвижности и ожидания образуют смысловой фон. Они помогают увидеть не просто внешнее действие, а внутреннюю инерцию и скрытую драму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Гончарова и вопросы их изучения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каждое крупное произведение открывает свой круг тем и исследовательских задач.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текста свой центр внимания: от психологического становления героя до жанровой природы путевых очерков.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И.А. Гончарова и их изучение в литературоведении.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Гончарова чаще всего читают через роман «Обломов». Здесь особенно важно понять, почему бездействие героя становится не только личной, но и нравственной проблемой.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Обломова и Штольца помогает увидеть два разных отношения к жизни: привычку к покою и волевую активность. Образ Ольги Ильинской показывает, как меняется сам герой.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 романа предлагает не ограничиваться словом «обломовщина». Оно учит замечать авторскую иронию, сострадание и сложность человеческой слабости, которую нельзя объяснить одной причиной.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 школьном изучении литературы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чтения Гончарова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Культурология и нарратология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рассматривают романы Гончарова как часть культурной среды XIX века. Их интересуют способы повествования, образ времени, повторяющиеся мотивы и связь текста с повседневностью.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Гендерный и рецептивный подходы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внимание уделяется тому, как воспринимали Гончарова читатели разных эпох. Гендерный анализ и изучение рецепции помогают заметить новые смыслы в образах героев, быта и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Гончаров остаётся значимым сегодня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актуальности: от художественной точности к современному разговору о выборе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XIX века утвердила Гончарова как крупного реалиста, а последующее литературоведение показало многослойность его прозы. Его романы и сегодня помогают размышлять о человеке, обществе и внутренней ответственности.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от классики к современному чтению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2026-05-23T12:51:08Z</dcterms:created>
  <dcterms:modified xsi:type="dcterms:W3CDTF">2026-05-23T12:51:08Z</dcterms:modified>
</cp:coreProperties>
</file>