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все взаимосвязано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единая система: живые существа и неживая среда постоянно меняют друг друга.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природные комплексы как части одной земной оболочки. Рельеф, климат, воды, почвы, растения и животные связаны между собой: любое изменение условий отражается на жизни людей и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связи в природе изучают в географии
</a:t>
            </a:r>
            <a:endParaRPr lang="en-US" sz="290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 природная система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единство живых организмов и среды, в которой они живут. В ней действуют правила взаимодействия, поэтому изменения в одном месте часто затрагивают другие части системы.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компоненты представлены растениями, животными, грибами и микроорганизмами. Неживые — свет, вода, воздух, температура и почва. Все они задают условия, при которых может существовать жизнь.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озеро, луг, болото и море отличаются по условиям, но принцип остается тем же: элементы не существуют отдельно. Каждый организм зависит от окружающей среды и влияет на нее.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энергия и вещества «ходят» по экосистеме
</a:t>
            </a:r>
            <a:endParaRPr lang="en-US" sz="28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→ растения → питание → разложение → возврат веществ в почву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по пищевой цепи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часть энергии тратится на движение, дыхание и рост. Остальное теряется, поэтому выше по цепи энергии становится всё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потерь энергии верхние уровни получают меньше всего «пищевой» энергии, поэтому там обычно меньше животных, чем внизу.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географии/биологии (средняя доля перехода энергии около 10%).
</a:t>
            </a:r>
            <a:endParaRPr lang="en-US" sz="15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старт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создают органические вещества в процессе фотосинтеза и выделяют кислород. Благодаря этому начинается большинство пищевых цепей на суше, а также формируются условия для жизни множества животных.
</a:t>
            </a:r>
            <a:endParaRPr lang="en-US" sz="1598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большинства природных связей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лесов, лугов и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 и поля могут оставаться устойчивыми, когда растения получают достаточно света, воды и минеральных веществ. Если условия ухудшаются, меняется состояние растений, а вместе с ним — и вся среда обитания.
</a:t>
            </a:r>
            <a:endParaRPr lang="en-US" sz="16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урожай растений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пыльцу между цветками, помогая растениям образовывать семена. При этом улучшается опыление, а урожай чаще бывает стабильным даже в неблагоприятную погоду.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перекрёстном опылении многих культур и дикорастущих растений. Их активность связана с сезонными изменениями, поэтому «работа» опыления тоже меняется в течение года.
</a:t>
            </a:r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endParaRPr lang="en-US" sz="1373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встречаются птицы-опылители, которые переносят пыльцу между цветками. Их роль заметна там, где растения приспособлены к опылению птицами.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опыление нарушается, у растений сокращается количество плодов и семян. Это особенно заметно у культур вроде яблок, огурцов, тыквы и подсолнечника.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опыления меньше плодов
</a:t>
            </a:r>
            <a:endParaRPr lang="en-US" sz="13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взаимосвязей в 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можно проследить по нескольким типам связей: пищевым, защитным, средообразующим и круговоротным.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организмов работают как «узлы» одной системы: одни поддерживают питание, другие — круговорот веществ и условия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программы по биологии и географии (курс 8 класса).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разлагателей не было, мёртвые остатки накапливались бы, а почва постепенно теряла бы плодородие. Тогда растения росли бы хуже, и цепи питания начали бы нарушаться.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возвращают вещества в почву
</a:t>
            </a:r>
            <a:endParaRPr lang="en-US" sz="3084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некоторые насекомые разлагают листья, древесину и останки животных. Они разрушают крупные органические остатки до более простых соединений.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органика превращается в минеральные вещества, которые снова могут поглощать растения. Так вещества не «исчезают», а продолжают участвовать в жизни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переходит между состояниями постоянно: от жидкой к газообразной и обратно. Поэтому один цикл связывает разные части природной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действует как «мост» между атмосферой, водой, почвой и живыми организмами: остановка одного звена нарушила бы условия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по учебным материалам географии (этапы круговорота воды).
</a:t>
            </a:r>
            <a:endParaRPr lang="en-US" sz="15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13" y="1584875"/>
            <a:ext cx="345675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основа жизни наземных экосистем
</a:t>
            </a:r>
            <a:endParaRPr lang="en-US" sz="2963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 и постепенно отдает ее растениям. Благодаря этому корни получают влагу даже между дождями, а живые организмы сохраняют активность и устойчивость в засушливые периоды.
</a:t>
            </a:r>
            <a:endParaRPr lang="en-US" sz="125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дыхание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порах почвы есть воздух, необходимый для обмена веществ у организмов. Рыхлая структура помогает корням и микроорганизмам получать кислород, а лишняя вода уходит.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для роста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 и органические остатки создают питательную основу. От состава почвы зависит, какие культуры лучше растут, как быстро развивается лес и насколько устойчивы луга к изменениям.
</a:t>
            </a:r>
            <a:endParaRPr lang="en-US" sz="1226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«помощники»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почвы живут миллионы бактерий, а также грибы, простейшие и мелкие животные. Они участвуют в разложении и круговороте веществ, обеспечивая питание экосистемы.
</a:t>
            </a:r>
            <a:endParaRPr lang="en-US" sz="12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нарушении природной связи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исчезновение вида меняет трофические связи и снижает устойчивость экосистемы; пример — падение численности насекомых и последствия для опыления и урожая.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в лесу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влага: лес держит 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создают тень, и под пологом леса земля меньше пересыхает. Благодаря этому влага дольше сохраняется в почве и в подстилке. В результате микрожизнь в лесной «почвенной подушке» работает стабильнее.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корни: питание становится общим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помогают корням получать питательные вещества из почвы. Это делает лес более «собранным»: растения лучше растут и легче переживают неблагоприятные периоды. Параллельно птицы уменьшают число вредителей, а мхи удерживают воду.
</a:t>
            </a:r>
            <a:endParaRPr lang="en-US" sz="100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лесу опасны вырубка и огонь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нарушает тень и режим влаги, а подстилка исчезает или разрушается. Пожары и загрязнение почвы меняют состав среды, в которой живут микроорганизмы и корни. Поэтому лес быстро теряет устойчивость, и взаимосвязи перестраиваются.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травоядные в природном равновесии
</a:t>
            </a:r>
            <a:endParaRPr lang="en-US" sz="271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энергия теряется на каждом трофическом уровне, поддерживать большое число хищников трудно: им нужен постоянный запас добычи.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типичную картину: травоядных больше, а хищники «держат границы», помогая растительности не вымирать от перенаселения.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относительные значения (условная схема для демонстрации зависимости численности), без привязки к конкретному региону или виду.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связи в живой природе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Согревается воздух, ускоряется рост растений. Появляются насекомые, а многие животные начинают размножение. Птицы и некоторые млекопитающие активнее ищут корм, ориентируясь на изменения в природе.
</a:t>
            </a:r>
            <a:endParaRPr lang="en-US" sz="1038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 расширяется: много зелени и насекомых. Птицы, рыбы и часть животных перемещаются туда, где больше пищи и воды. Связи в экосистеме особенно заметны в период «пика активности».
</a:t>
            </a:r>
            <a:endParaRPr lang="en-US" sz="1014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условия и корм: часть растений увядает, насекомых становится меньше. Животные чаще меняют рацион и места обитания. Связи между видами начинают «переключаться» на новые источники питания.
</a:t>
            </a:r>
            <a:endParaRPr lang="en-US" sz="1028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условия ограничены, вода местами замерзает или становится труднодоступной. Многие виды стараются сохранять энергию и выбирают укрытия. Поэтому природные связи зависят от времени года и погоды.
</a:t>
            </a:r>
            <a:endParaRPr lang="en-US" sz="10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природы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воду, пищу, кислород, древесину, полезные ископаемые и лекарства. Каждый из этих ресурсов связан с почвой, водой и живыми организмами, поэтому вмешательство отражается на экосистемах.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мусор и вырубка лесов нарушают местообитания и кормовые связи. Пожары и чрезмерное использование ресурсов могут менять условия так быстро, что видам сложно адаптироваться.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 снижает нагрузку на природные системы: уменьшается количество отходов и сокращается потребность в новых вырубках. Охрана территорий помогает сохранить устойчивые условия для многих видов.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сохраняет природные связи, экосистемы лучше противостоят засухам и другим изменениям. Это поддерживает биоразнообразие и делает доступность ресурсов более надежной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7038"/>
            <a:ext cx="4759500" cy="2624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Действия, которые сохраняют природные связи
</a:t>
            </a:r>
            <a:endParaRPr lang="en-US" sz="2769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повседневные меры уменьшают разрыв между элементами экосистемы: улучшают состояние почвы и воды, поддерживают местообитания и помогают опылителям.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небольшие действия запускают каскад положительных эффектов: улучшение условий среды укрепляет сразу несколько природных звеньев.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экологии и географии (понятные причинно-следственные связи, без привязки к одному источнику данных).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природному балансу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сочетании факторов экосистемам сложнее восстанавливаться: нарушаются связи между видами, а бедствия вроде засух и наводнений усиливают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на диаграмме условны, но вывод общий: несколько типов давления одновременно разрывают пищевые цепи и уменьшают устойчивость к изменениям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перечисленных угроз из задания; точные проценты по долям влияния не указаны, поэтому приведены условные значения.
</a:t>
            </a:r>
            <a:endParaRPr lang="en-US" sz="14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связи в повседневной жизни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ограниченной территории живые организмы связаны между собой. Растения создают корм и укрытия, а мелкие животные и насекомые помогают поддерживать баланс, который меняется по сезонам.
</a:t>
            </a:r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как мини-экосистема
</a:t>
            </a:r>
            <a:endParaRPr lang="en-US" sz="1358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привлекают насекомых, и опыление становится частью круговорота жизни. Когда насекомых становится меньше из-за среды или химических средств, снижается число семян и плодов.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цветы
</a:t>
            </a:r>
            <a:endParaRPr lang="en-US" sz="1379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вредителей, уменьшая их численность на листьях и побегах. Это помогает растениям сохранять зеленую массу, а значит, лучше накапливать питательные вещества в течение сезона.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регуляторы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разрыхляют почву и улучшают воздухообмен, делая ее более «живой». Растения получают лучшие условия для укоренения, а вместе с этим поддерживается жизнь многих мелких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и почвенное здоровье
</a:t>
            </a:r>
            <a:endParaRPr lang="en-US" sz="13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единая сеть взаимных влияний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связывают воду, почву, воздух, растения, животных и человека в единую систему. Сохранение одного элемента помогает поддержать остальные звенья, а понимание этих связей важно для биоразнообразия и ресурсов.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2026-05-11T18:40:52Z</dcterms:created>
  <dcterms:modified xsi:type="dcterms:W3CDTF">2026-05-11T18:40:52Z</dcterms:modified>
</cp:coreProperties>
</file>