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и климат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меняют Землю вместе.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 постоянно влияют друг на друга: тепло, холод, вода и ветер разрушают породы, а горы и высота меняют распределение осадков и температуры.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рельеф и климат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Рельефом называют все неровности земной поверхности: равнины, холмы, горы, долины и впадины. Он показывает, как устроена поверхность Земли в разных местах.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определяют, как быстро разрушаются породы, переносятся обломки и формируются новые поверхности. Особенно важны вода, лёд, ветер и перепады температур.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климат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многолетний режим погоды на территории. В него входят температура, осадки, ветер, влажность и смена сезонов в течение года.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тоже влияет на климат: в горах холоднее, наветренные склоны получают больше осадков, а за хребтом часто становится суше.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рельеф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понятия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показывает, как климатические условия запускают последовательные изменения поверхности.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двигатель рельефообразования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главные процессы рельефообразования и показывает итоговые формы.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формам рельефа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обильными осадками на поверхности чаще образуется сток. Он быстро собирается в ручьи и реки, которые врезаются в породы и углубляют долины.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паводков река выходит из берегов и движется с большей силой. Тогда размыв и накопление наносов идут особенно активно.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эрозия особенно хорошо заметна на рыхлых породах и крутых склонах. Там быстрее появляются овраги, промоины и расширенные долины.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пород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уносит песок, ил и глину. Чем сильнее поток, тем дальше он переносит обломки и тем заметнее изменяется русло.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наносов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стихия: реки и размыв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река собирает воду с большой площади и прокладывает русло. В нём течение направляет движение обломков и постепенно углубляет долину.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 течение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реки особенно важно: здесь поток теряет силу и образует дельту. Она постепенно растёт, если наносов поступает много.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у устья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вода захватывает ил, песок и мелкие камни. Эти частицы не лежат на месте, а постоянно перемещаются вниз по течению.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материалов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течение замедляется, река начинает откладывать наносы. Так накапливаются песчаные и илистые отложения в пойме и у устья.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наносов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создатель форм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 возникают там, где сильный дождь быстро стекает по рыхлому склону. Если растительность редкая, почва почти не удерживается и легко размывается.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овраг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террас связано с тем, что река то углубляет долину, то откладывает наносы. Такой рисунок отражает длительные изменения базиса эрозии.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террасы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террасы — это ступени по бокам долины. Они сохраняют следы прежних уровней реки и помогают узнать, как менялось русло.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прежних долин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 и речные террасы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влажнее климат и чем больше перепад высот, тем активнее вода разрушает и переносит породы. В сухих районах этот процесс заметно слабее.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вода сильнее всего формирует рельеф там, где осадков много и сток постоянный.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
</a:t>
            </a:r>
            <a:endParaRPr lang="en-US" sz="1307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усиливает или ослабляет эрозию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ледник собирает и откладывает камни по краям и у конца. Так образуются боковые и конечные морены.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обломков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остаются валуны, шрамы на скалах и сглаженные поверхности. Эти следы показывают, где ледник проходил раньше.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оледенения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лёд вытачивает кары — чашеобразные углубления у истоков ледников. Долины при этом становятся широкими и крутыми по форме.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углубления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движется медленно, но его масса огромна. Он срезает выступы, царапает породы и переносит обломки на большие расстояния.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ледниковые формы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движется медленно, но постоянно: он срезает породы, углубляет ложбины и переносит обломки вниз по долине. Так формируются кары, троги и скопления моренного материала.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движения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 отступает, он оставляет на поверхности крупные камни и широкие выровненные участки. По ним можно понять, как менялся рельеф в прошлом.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и по краям ледника накапливаются валуны, глина и песок. Эти валы называют моренами: они показывают, где лед терял скорость и оставлял свой груз.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Моренные валы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 — это чашеобразное углубление в верхней части горы, где ледник зарождается или долго задерживается. Здесь особенно заметны следы вытачивания и шлифовки пород.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ледника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лед меняет горы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сохраняется там, где почва долго не успевает полностью оттаять. Внутри грунта находятся льдистые прослойки и линзы, которые делают его очень чувствительным к потеплению.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мерзлота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рельефа важны для дорог, зданий и трубопроводов. Поэтому изучение мерзлоты помогает заранее понять, где грунт может стать нестабильным.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Термокарст особенно заметен на севере, где зима длинная, а лето короткое. Здесь даже небольшое потепление может заметно изменить форму поверхности и водный режим.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лёд в грунте тает, земля теряет объём и начинает проседать. На поверхности появляются западины, неровности и небольшие озёра, связанные с термокарстом.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Проседание грунта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термокарст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полупустынях растительности мало, поэтому почва почти не закреплена. Сильный ветер легко поднимает пыль, переносит песок и меняет поверхность даже за короткое время.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без защиты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песчаных холмов зависит от направления ветра и количества материала. Даже без воды ветер может создавать заметные и очень подвижные формы рельефа.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пустынь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Переносимый ветром песок постепенно откладывается в местах, где скорость движения воздуха уменьшается. Так возникают дюны, барханы и ровные песчаные пространства.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песка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хватает воды, реки работают слабее: русла пересыхают или наполняются ненадолго после дождя. В таких условиях главную роль в формировании рельефа берут на себя воздушные потоки.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размыв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засушливые территории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пустыня кажется неподвижной, но ветер уже перестраивает песок. На наветренном склоне песчинки поднимаются вверх, а на более крутом подветренном склоне они осыпаются вниз, образуя гребень.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 движении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 выглядит как вытянутая дуга, которая медленно ползёт по поверхности. Его форма показывает направление ветра и позволяет понять, где песок накапливается быстрее, а где переносится дальше.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бархана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холмы пустыни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выветривание происходит, когда вода попадает в трещины, замерзает и расширяется. Лёд раздвигает породу изнутри, поэтому скалы постепенно растрескиваются и осыпаются.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мороза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выветривания работают медленно, но постоянно. Со временем они создают осыпи, крутые склоны и отдельные останцы, которые выделяются среди разрушенной поверхности.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разрушения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идёт активнее в тёплой и влажной среде. Вода вступает в реакцию с минералами, изменяет их состав и ослабляет породу, особенно на склонах и в трещинах.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 тепла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Солевое выветривание связано с ростом кристаллов соли в порах и пустотах. Кристаллы увеличиваются в объёме и создают давление, которое разрушает даже плотные участки поверхности.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солей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породы разрушаются на месте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по-разному меняет скорость разрушения пород. В одних условиях главную роль играет вода, в других — мороз или соль.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климата помогает понять, какой вид выветривания будет преобладать и какие формы рельефа появятся со временем.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какой процесс усиливают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 подземные каналы образуются там, где растворение идёт долго и непрерывно. Внутри массива породы вода может создать целую сеть пустот.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полости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скорость карстообразования: во влажных районах вода действует активнее, а в сухих и холодных условиях формы сохраняются дольше, но развиваются медленнее.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 другие растворимые породы особенно уязвимы для воды. Когда вода долго просачивается по трещинам, она расширяет их и постепенно создаёт подземные пустоты.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трещинах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 поверхности могут появиться воронки, провалы и углубления. Это первые заметные признаки карста, которые показывают работу воды под землёй.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формы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карста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горы, тем прохладнее воздух и тем легче ему подняться и охладиться. Поэтому на склонах меняются не только осадки, но и условия для снега и леса.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наветренной стороне осадков больше, а за хребтом образуется «дождевая тень». Высота дополнительно понижает температуру примерно на 0,6 °C на 100 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 фактор климата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карту и вспомни: наветренный склон получает больше влаги, потому что влажный воздух поднимается и охлаждается. Там чаще дольше лежит снег и гуще растут леса.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влаги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тоже важна: южные склоны сильнее нагреваются солнцем, а северные дольше остаются прохладными и влажными. Поэтому даже рядом могут быть разные растения и разные сроки таяния снега.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смотрит склон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Подветренный склон обычно суше и теплее, потому что воздух уже отдал большую часть влаги. Из-за этого снег тает быстрее, а растительность становится беднее.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суше и теплее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и ответь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климат: одна система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воду, лёд и ветер, а рельеф показывает, как эти силы работают. Одни формы разрушаются, другие накапливаются, и вместе они создают разнообразие земной поверхности.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2026-07-26T23:07:24Z</dcterms:created>
  <dcterms:modified xsi:type="dcterms:W3CDTF">2026-07-26T23:07:24Z</dcterms:modified>
</cp:coreProperties>
</file>