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Comprehension: «Let There Be Peace» — тема, цели и ключевые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для 8 класса о мире, выборе и 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мира важна на уроках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мира встречается в песнях, речах и текстах о школьной жизни. Она помогает понимать лексику, интонацию и эмоциональные оттенки слов, связанных с дружбой, конфликтами и согласием. Это полезно и для общения, и для аудирования, и для обсуждения ценностей в классе.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текста «Let There Be Peace»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ученика важно понять не только отдельные фразы, но и общий вывод: мирные отношения зависят от поведения людей, их уважения друг к другу и готовности договариваться.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зависит от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мир не возникает сам по себе: он строится словами, поступками и ежедневным выбором каждого человека. Именно это делает послание личным и понятным для слушателя.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двух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противопоставлены война, страх и вражда — миру, надежде и доброте. Такой контраст помогает быстро уловить смысл даже без полного понимания каждого слова.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peace, love, together и hope работают как смысловые опоры. Они подчёркивают главный призыв текста и делают его легче для восприятия на слух.
</a:t>
            </a:r>
            <a:endParaRPr lang="en-US" sz="1064" dirty="0"/>
          </a:p>
        </p:txBody>
      </p:sp>
      <p:sp>
        <p:nvSpPr>
          <p:cNvPr id="14" name="Text 6"/>
          <p:cNvSpPr txBox="1"/>
          <p:nvPr/>
        </p:nvSpPr>
        <p:spPr>
          <a:xfrm>
            <a:off x="5222775" y="3111022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обращается к слушателю с идеей, что спокойствие и согласие начинаются с личного выбора — говорить доброжелательно, не поддерживать конфликт и искать мирное решение.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983" y="1396250"/>
            <a:ext cx="3520484" cy="283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мира в повседневной жизни школьника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легко представить как спокойный класс, где ученики слушают друг друга, работают без споров и чувствуют себя в безопасности. Такой образ близок каждому подростку.
</a:t>
            </a:r>
            <a:endParaRPr lang="en-US" sz="794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 или группе показывает, как единство проявляется на практике. Когда школьники договариваются и распределяют роли, они создают атмосферу согласия.
</a:t>
            </a:r>
            <a:endParaRPr lang="en-US" sz="781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мира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Голубь, оливковая ветвь, земной шар и дети, взявшиеся за руки, помогают визуально связать абстрактное слово peace с понятными и добрыми образами.
</a:t>
            </a:r>
            <a:endParaRPr lang="en-US" sz="89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peace можно связать с разговором без грубости, умением извиняться и уважительно спорить. Это помогает увидеть, что мир начинается в обычном общении.
</a:t>
            </a:r>
            <a:endParaRPr lang="en-US" sz="8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peace and conflict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выражения, которые помогают понять тему текста и увидеть контраст между миром и конфликтом.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строится вокруг двух смысловых полей: мир и конфликт. Контекстные сочетания показывают, как слова работают в реальной речи.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 урока и контекст аудирования «Let There Be Peace»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идеи чаще всего повторяются в тексте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смысловые группы слушатель замечает чаще всего и какие из них задают тон всему аудированию.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мир, надежда и единство, поэтому эмоциональный фон текста остаётся положительным и ободряющим.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повторяющихся смыслов в тексте «Let There Be Peace»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понимания текста на слух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с аудированием для 8 класса по тексту «Let There Be Peace»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и роль интонации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настрой текста доброжелательный и ровный. Он помогает слушателю почувствовать, что речь идёт не о споре, а о стремлении к согласию и пониманию.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фрагментах могут звучать грусть, тревога или боль, если говорится о войне и ссорах. Эти эмоции делают контраст с миром более выразительным.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напряжённых слов к более светлым усиливает идею, что ситуация может измениться. Слушатель улавливает движение от проблемы к решению.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ритм и выделение ключевых слов помогают понять, какие фразы несут главный смысл. Поэтому важно слушать не только слова, но и звучание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983" y="1396250"/>
            <a:ext cx="3520484" cy="283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Let There Be Peace как универсальный призыв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Let there be peace звучит просто и ясно для людей в разных странах. Она выражает желание остановить насилие и заменить его мирным общением.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призыв напоминает, что мир поддерживается не только большими решениями, но и повседневными действиями: вежливостью, честностью и готовностью слушать других.
</a:t>
            </a:r>
            <a:endParaRPr lang="en-US" sz="776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послания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Голубь, оливковая ветвь, земной шар и руки, соединённые в круг, усиливают идею единства. Эти образы легко связать с темой мира и согласия.
</a:t>
            </a:r>
            <a:endParaRPr lang="en-US" sz="89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эта фраза связана с разговорами о дружбе, уважении и толерантности. Она подходит для уроков, проектов и обсуждения добрых поступков.
</a:t>
            </a:r>
            <a:endParaRPr lang="en-US" sz="8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632580"/>
            <a:ext cx="4332300" cy="22234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полного и точного ответа по аудированию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Критерии, которые помогают проверить, насколько точно ученик понял текст после прослушивания.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отвечает и на тему, и на настроение, и на контраст, значит он понял не только слова, но и общий смысл текста.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критерии проверки понимания аудирования для 8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опорных слова делают послание легче узнать на слух и связывают эмоции, призыв и надежду в единый смысл.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удержать главную мысль с первого прослушивания.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текста «Let There Be Peace»
</a:t>
            </a:r>
            <a:endParaRPr lang="en-US" sz="3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образы в тексте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смысловые группы звучат заметнее и помогают слушателю быстро уловить тон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образы преобладают, поэтому текст ведёт от тревоги к надежде и действию.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 тексту «Let There Be Peace»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433239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43323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39555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433239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433239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мира с жизнью восьмиклассников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 ссоры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спор можно решить спокойными словами, без крика и насмешек. Для восьмиклассников это важный навык, который делает общение в классе безопаснее и честнее.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классе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начинается с умения договориться в группе, распределить роли и выслушать каждого. Такие ситуации учат уважению и помогают избегать лишнего напряжения на уроках.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переписке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мессенджерах особенно важно выбирать корректные формулировки, потому что короткие сообщения легко звучат резко. Вежливый тон помогает сохранить дружбу и избежать недоразумений.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и поддержка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одноклассник ошибся или с кем-то поссорился, мирное решение начинается с поддержки. Умение уступить, помочь и найти компромисс делает коллектив более дружным.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атмосфера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школа строится на уважении к другим, отказе от насмешек и готовности слушать. Эти простые правила делают повседневную жизнь спокойнее и добрее.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смысла текста: от проблемы к надежде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идеи в тексте для аудирования: от тревоги к действию и миру.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8292" y="1352325"/>
            <a:ext cx="2501016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музыка поддерживает смысл текста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Размеренный ритм помогает слушателю сосредоточиться на словах и лучше уловить общий призыв. Он создаёт ощущение устойчивости, которое соответствует теме мира и согласия.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говорит о конфликте, музыка может звучать напряжённее, а в строках о надежде — светлее. Такой контраст делает смысл более выразительным и понятным.
</a:t>
            </a:r>
            <a:endParaRPr lang="en-US" sz="1136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 просто сопровождает текст, а помогает понять его настроение без перевода. Поэтому важно слушать не только слова, но и то, как они звучат.
</a:t>
            </a:r>
            <a:endParaRPr lang="en-US" sz="1189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 подчёркивает доброжелательный настрой, а плавные переходы связывают отдельные мысли в одно послание. Это особенно полезно для аудирования в 8 классе.
</a:t>
            </a:r>
            <a:endParaRPr lang="en-US" sz="11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15173"/>
            <a:ext cx="4332300" cy="18794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проверки понимания после прослушивания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вопросы помогают проверить и общий смысл, и точные детали текста после аудирования.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успешный ответ должен быть коротким, но содержать тему, настроение и ключевой контраст.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 тексту «Let There Be Peace»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остаётся актуальной сегодня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707350" y="1391125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начинается рядом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мира важна не только в новостях, но и дома, в школе и во дворе. Ежедневные отношения между людьми показывают, насколько полезны уважение и терпение.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301738" y="1391177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1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имеют значение
</a:t>
            </a:r>
            <a:pPr algn="l" indent="0" marL="0">
              <a:lnSpc>
                <a:spcPct val="110046"/>
              </a:lnSpc>
              <a:buNone/>
            </a:pPr>
            <a:r>
              <a:rPr lang="en-US" sz="919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резкое замечание может усилить конфликт, а вежливая фраза — остановить его. Для подростков это особенно важно в общении с одноклассниками и друзьями.
</a:t>
            </a:r>
            <a:endParaRPr lang="en-US" sz="919" dirty="0"/>
          </a:p>
        </p:txBody>
      </p:sp>
      <p:sp>
        <p:nvSpPr>
          <p:cNvPr id="15" name="Text 4"/>
          <p:cNvSpPr txBox="1"/>
          <p:nvPr/>
        </p:nvSpPr>
        <p:spPr>
          <a:xfrm>
            <a:off x="3904400" y="1391177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88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поступки важны
</a:t>
            </a:r>
            <a:pPr algn="l" indent="0" marL="0">
              <a:lnSpc>
                <a:spcPct val="110046"/>
              </a:lnSpc>
              <a:buNone/>
            </a:pPr>
            <a:r>
              <a:rPr lang="en-US" sz="88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Поддержать, выслушать, извиниться, не высмеивать другого — простые действия, которые меняют атмосферу вокруг. Именно из них складывается настоящее мирное поведение.
</a:t>
            </a:r>
            <a:endParaRPr lang="en-US" sz="883" dirty="0"/>
          </a:p>
        </p:txBody>
      </p:sp>
      <p:sp>
        <p:nvSpPr>
          <p:cNvPr id="16" name="Text 5"/>
          <p:cNvSpPr txBox="1"/>
          <p:nvPr/>
        </p:nvSpPr>
        <p:spPr>
          <a:xfrm>
            <a:off x="5507050" y="1391177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каждого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мир не возникает сам по себе. Он зависит от личного выбора, поэтому даже школьник может влиять на настроение в коллективе.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7109700" y="1391177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на будущее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решать споры без агрессии пригодится в дальнейшей учёбе, работе и повседневной жизни. Это практический навык, а не только тема урока.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смысла в тексте по этапам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 текст постепенно меняет эмоциональный фон: от тревожного начала к уверенной и светлой развязке.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развивается последовательно, поэтому слушатель легко видит путь от проблемы к решению и главному выводу.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структуре текста «Let There Be Peace»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47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1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8875" y="1177584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575" y="1215264"/>
            <a:ext cx="376800" cy="3014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4275" y="1177584"/>
            <a:ext cx="376800" cy="37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результаты аудирования по тексту
</a:t>
            </a:r>
            <a:endParaRPr lang="en-US" sz="2250" dirty="0"/>
          </a:p>
        </p:txBody>
      </p:sp>
      <p:sp>
        <p:nvSpPr>
          <p:cNvPr id="15" name="Text 2"/>
          <p:cNvSpPr txBox="1"/>
          <p:nvPr/>
        </p:nvSpPr>
        <p:spPr>
          <a:xfrm>
            <a:off x="3960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Понятая тема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определяет, что текст посвящён миру, добру и ответственности за отношения между людьми. Это основа для точного ответа после прослушивания.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87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Услышанные повторы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помогают выделить смысловые опоры текста. Слушатель замечает не отдельные фразы, а ключевые идеи, которые автор подчёркивает намеренно.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814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интонации и выбору слов можно определить надежду, доброжелательность и желание изменить ситуацию к лучшему. Это важный результат аудирования.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241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контраст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распознаёт противопоставление конфликта и мира, страха и надежды. Такой контраст помогает понять, как строится сообщение текста.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668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важно уметь сформулировать главную мысль одним-двумя предложениями. Это показывает, что текст не только услышан, но и понят.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мир начинается с каждого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There Be Peace показывает, что мир создают ежедневные поступки: уважение, добрые слова, умение слушать и готовность помогать. Именно так начинается настоящее согласие.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2026-05-31T09:53:11Z</dcterms:created>
  <dcterms:modified xsi:type="dcterms:W3CDTF">2026-05-31T09:53:11Z</dcterms:modified>
</cp:coreProperties>
</file>