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6. Eat up! : английский язык, еда и повседневная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грамматика и полезные привычки о еде в одном разделе.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888" y="1480200"/>
            <a:ext cx="3550323" cy="314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питания помогает говорить о привычках, делать заказы, обсуждать режим дня и уверенно использовать частотную лексику в простых, живых диалогах.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часть повседневного английского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7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6349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143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57499" y="4206233"/>
            <a:ext cx="521700" cy="4637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29420"/>
            <a:ext cx="521700" cy="41736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продуктов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запомнить общие категории: bread, rice, pasta, cereal, vegetables, fruit, meat, fish, eggs, dairy products, sweets, drinks. Они помогают быстро описывать рацион и составлять простые предложения.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продуктов
</a:t>
            </a:r>
            <a:endParaRPr lang="en-US" sz="1270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глаголы и выражения: eat, drink, have breakfast, be hungry, be thirsty, go shopping, cook dinner. С ними легко строить короткие фразы о ежедневных действиях.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делаем с едой
</a:t>
            </a:r>
            <a:endParaRPr lang="en-US" sz="1270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базовым словам относятся apple, banana, orange, carrot, potato, tomato, cheese, milk, yogurt, chicken, soup, sandwich. Эти названия часто встречаются в заданиях, диалогах и описаниях меню.
</a:t>
            </a:r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в повседневной речи
</a:t>
            </a:r>
            <a:endParaRPr lang="en-US" sz="1228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покупке еды удобно использовать слова shopping, menu, meal, snack, fresh, healthy, tasty. Они помогают говорить не только о продуктах, но и о том, как мы их выбираем.
</a:t>
            </a:r>
            <a:pPr algn="ctr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выбор
</a:t>
            </a:r>
            <a:endParaRPr lang="en-US" sz="1360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особенно полезна в диалогах в магазине, кафе и столовой. Она также помогает рассказывать о любимой еде, завтракe и привычках простыми, точными фразами.
</a:t>
            </a:r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разговоров и описаний
</a:t>
            </a:r>
            <a:endParaRPr lang="en-US" sz="12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148960"/>
            <a:ext cx="4759500" cy="11408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и uncountable nouns в теме еды
</a:t>
            </a:r>
            <a:endParaRPr lang="en-US" sz="31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еде в английском языке делятся на считаемые и неисчисляемые, и это влияет на выбор грамматической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Считаемые существительные обозначают отдельные предметы, а неисчисляемые — массу или вещество; от этого зависят a/an, many, much, some и any.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лексики по теме еды в английском языке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тарелка: продукты и их группы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тарелки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 занимают большую часть сбалансированного приёма пищи. Они дают цвет, вкус и разнообразие, а также помогают связать новые слова с реальными продуктами на тарелке.
</a:t>
            </a:r>
            <a:endParaRPr lang="en-US" sz="155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белка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тарелки может составлять рыба или курица. Такие продукты часто называют protein foods, и они помогают говорить о еде более точно, не ограничиваясь общим словом meat.
</a:t>
            </a:r>
            <a:endParaRPr lang="en-US" sz="1677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Крупы и хлеб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четверть обычно отводится рису, картофелю, хлебу или другим зерновым продуктам. Они делают еду сытной и дают удобную основу для описания обеда или ужина.
</a:t>
            </a:r>
            <a:endParaRPr lang="en-US" sz="174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 едой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простой схеме питания вода остаётся главным напитком. Такой визуальный пример помогает запомнить, что balanced meal — это не только еда, но и правильный выбор напитка.
</a:t>
            </a:r>
            <a:endParaRPr lang="en-US" sz="17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в напитках: сравнение популярных вариантов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сахар в одной порции напитка, измеренный в чайных ложках. Значения округлены для наглядного сравнения.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 содержит сахара, а сладкие напитки быстро увеличивают его потребление даже без большой порции.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диаграмма по типичным порциям напитков; значения приведены в чайных ложках сахара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Breakfast: первый приём пищи и слова для описания привычек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выбор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Breakfast может быть healthy или quick. На этом этапе удобно называть porridge, yogurt, eggs, toast, fruit, cheese и oatmeal, чтобы описать привычный утренний рацион.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в речи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рассказа о том, как человек завтракает, подходят Present Simple и наречия usually, often, sometimes, never. Они делают описание ясным и естественным.
</a:t>
            </a:r>
            <a:endParaRPr lang="en-US" sz="1366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завтрак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хлопья, выпечка и сладкие напитки могут быстро дать энергию, но не всегда надолго насыщают. Поэтому важно уметь сравнивать варианты и выбирать более полезный завтрак.
</a:t>
            </a:r>
            <a:endParaRPr lang="en-US" sz="12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этикетку продукта на английском языке
</a:t>
            </a:r>
            <a:endParaRPr lang="en-US" sz="263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чтения упаковки помогает быстро понять состав, срок годности и возможные аллергены.
</a:t>
            </a:r>
            <a:endParaRPr lang="en-US" sz="14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не очень полезные перекусы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Фрукты, йогурт без добавленного сахара, орехи, морковные палочки, сыр и цельнозерновой хлеб помогают быстро перекусить и дольше сохраняют чувство сытости до следующего приёма пищи.
</a:t>
            </a:r>
            <a:endParaRPr lang="en-US" sz="1652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удобно использовать слова snack, healthy, unhealthy, tasty, filling, sweet и salty. Они помогают описывать еду точно, без длинных объяснений.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Чипсы, шоколадные батончики, печенье, сладкие газированные напитки и энергетики часто выглядят привлекательно, но обычно содержат много сахара, соли или жира.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перекус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перекус помогает не чувствовать сильный голод и не переедать позже. Это особенно полезно в школе, когда между уроками проходит много времени.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Water: почему вода важна каждый день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переносить питательные вещества и поддерживает работу организма в течение дня. Даже простая привычка пить регулярно влияет на самочувствие и концентрацию.
</a:t>
            </a:r>
            <a:endParaRPr lang="en-US" sz="1677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нехватки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воды мало, могут появиться усталость, сухость во рту и головная боль. Слова thirsty и stay hydrated помогают говорить об этом по-английски естественно.
</a:t>
            </a:r>
            <a:endParaRPr lang="en-US" sz="1770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пить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drink plenty of water small amounts throughout the day, а не ждать сильной жажды. Так легче сохранять энергию и не перегружать организм.
</a:t>
            </a:r>
            <a:endParaRPr lang="en-US" sz="1800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пригодятся слова bottle, tap water, drink water regularly и enough water. Они часто встречаются в заданиях о здоровых привычках и повседневной жизни.
</a:t>
            </a:r>
            <a:endParaRPr lang="en-US" sz="17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перекусы выбирают чаще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удобные варианты часто берут на перемене, а полезные — когда хочется дольше оставаться сытым во время учёбы.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популярными остаются быстрые перекусы, но более удачный школьный выбор обычно даёт больше сытости и меньше лишнего сахара.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типичных школьных перекусов; данные условные.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Витамины, минералы и продукты-источники
</a:t>
            </a:r>
            <a:endParaRPr lang="en-US" sz="2991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продукты помогают получать важные вещества и какие функции они поддерживают в организме.
</a:t>
            </a:r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продукты нужны для разных функций, поэтому разнообразный рацион помогает получать витамины и минералы регулярно.
</a:t>
            </a:r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 школьной теме о питательных веществах.
</a:t>
            </a:r>
            <a:endParaRPr lang="en-US" sz="14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75" y="1584875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050" y="1584875"/>
            <a:ext cx="43995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325" y="1584875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5600" y="1584875"/>
            <a:ext cx="43995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о еде в мире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во многом зависит от климата и доступных продуктов. Где-то чаще едят рыбу и рис, а где-то — хлеб, овощи и бобовые, потому что эти продукты лучше подходят местным условиям.
</a:t>
            </a:r>
            <a:endParaRPr lang="en-US" sz="1288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обед
</a:t>
            </a:r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повседневная еда проще праздничной. В меню часто встречаются rice, bread, noodles, vegetables и beans — они помогают быстро приготовить сытный и привычный обед.
</a:t>
            </a:r>
            <a:endParaRPr lang="en-US" sz="1304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приём пищи тоже отличается. В Великобритании завтрак часто более плотный, а в других странах он может быть лёгким и быстрым, если люди спешат в школу или на работу.
</a:t>
            </a:r>
            <a:endParaRPr lang="en-US" sz="1291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блюда обычно связаны с семейными обычаями. Они могут быть сложнее и разнообразнее, чем еда на каждый день, и показывают, как культура влияет на вкусы и привычки.
</a:t>
            </a:r>
            <a:endParaRPr lang="en-US" sz="12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еды и правила безопасности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продукт проходит путь от покупки до подачи на стол и почему важна гигиена.
</a:t>
            </a:r>
            <a:endParaRPr lang="en-US" sz="14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habits: привычки, которые помогают чувствовать себя лучше
</a:t>
            </a:r>
            <a:endParaRPr lang="en-US" sz="2719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приёмы пищи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примерно в одно и то же время, легче сохранять энергию и не переедать позже. Фраза have three meals a day помогает говорить о таком режиме просто и точно.
</a:t>
            </a:r>
            <a:endParaRPr lang="en-US" sz="1406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течение дня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Drink water regularly — полезная привычка, которую легко запомнить. Вода нужна не только после спорта, но и во время уроков, прогулок и домашней работы, когда тело теряет жидкость.
</a:t>
            </a:r>
            <a:endParaRPr lang="en-US" sz="1325" dirty="0"/>
          </a:p>
        </p:txBody>
      </p:sp>
      <p:sp>
        <p:nvSpPr>
          <p:cNvPr id="14" name="Text 4"/>
          <p:cNvSpPr txBox="1"/>
          <p:nvPr/>
        </p:nvSpPr>
        <p:spPr>
          <a:xfrm>
            <a:off x="664400" y="3529005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темп еды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ест слишком быстро, он хуже замечает насыщение. Спокойный обед или перекус помогает лучше почувствовать вкус еды и не тянуться к лишним сладким снекам.
</a:t>
            </a:r>
            <a:endParaRPr lang="en-US" sz="1325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 тарелке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Eat a balanced diet означает выбирать разные группы продуктов: овощи, фрукты, белки и крупы. Такой рацион даёт организму больше полезных веществ и помогает чувствовать себя увереннее.
</a:t>
            </a:r>
            <a:endParaRPr lang="en-US" sz="1325" dirty="0"/>
          </a:p>
        </p:txBody>
      </p:sp>
      <p:sp>
        <p:nvSpPr>
          <p:cNvPr id="16" name="Text 6"/>
          <p:cNvSpPr txBox="1"/>
          <p:nvPr/>
        </p:nvSpPr>
        <p:spPr>
          <a:xfrm>
            <a:off x="3803825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сладких напитков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 too many sugary drinks — важный совет для повседневной жизни. Сладкие напитки часто кажутся удобными, но не заменяют нормальную еду и могут ухудшать самочувствие.
</a:t>
            </a:r>
            <a:endParaRPr lang="en-US" sz="13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нужно в течение дня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порции воды помогают избежать сильной жажды и поддерживать внимание на уроках, прогулках и тренировках.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пить regularly throughout the day: тогда организму проще stay hydrated, чем при редком и большом объёме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питья в течение дня; значения условные.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966" y="1221875"/>
            <a:ext cx="2572467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Kitchen safety: безопасность на кухне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30670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готовкой нужно wash hands, чтобы не переносить грязь и микробы на продукты. Это простое правило особенно важно, когда рядом есть сырые ингредиенты и готовая еда.
</a:t>
            </a:r>
            <a:endParaRPr lang="en-US" sz="1441" dirty="0"/>
          </a:p>
        </p:txBody>
      </p:sp>
      <p:sp>
        <p:nvSpPr>
          <p:cNvPr id="12" name="Text 2"/>
          <p:cNvSpPr txBox="1"/>
          <p:nvPr/>
        </p:nvSpPr>
        <p:spPr>
          <a:xfrm>
            <a:off x="222823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Sharp knife должен лежать далеко от края стола, а пользоваться им нужно осторожно. Для нарезки лучше иметь clean surface и не отвлекаться во время работы.
</a:t>
            </a:r>
            <a:endParaRPr lang="en-US" sz="1545" dirty="0"/>
          </a:p>
        </p:txBody>
      </p:sp>
      <p:sp>
        <p:nvSpPr>
          <p:cNvPr id="13" name="Text 3"/>
          <p:cNvSpPr txBox="1"/>
          <p:nvPr/>
        </p:nvSpPr>
        <p:spPr>
          <a:xfrm>
            <a:off x="4144226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Разделочная доска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 chopping board, чтобы резать продукты аккуратно и безопасно. Доска помогает удерживать нож, защищает стол и делает приготовление более organised и careful.
</a:t>
            </a:r>
            <a:endParaRPr lang="en-US" sz="1441" dirty="0"/>
          </a:p>
        </p:txBody>
      </p:sp>
      <p:sp>
        <p:nvSpPr>
          <p:cNvPr id="14" name="Text 4"/>
          <p:cNvSpPr txBox="1"/>
          <p:nvPr/>
        </p:nvSpPr>
        <p:spPr>
          <a:xfrm>
            <a:off x="30670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Сырая и готовая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raw meat separate from vegetables, чтобы соки сырого мяса не попали на овощи. Это важный шаг для safe cooking и чистоты на кухне.
</a:t>
            </a:r>
            <a:endParaRPr lang="en-US" sz="1505" dirty="0"/>
          </a:p>
        </p:txBody>
      </p:sp>
      <p:sp>
        <p:nvSpPr>
          <p:cNvPr id="15" name="Text 5"/>
          <p:cNvSpPr txBox="1"/>
          <p:nvPr/>
        </p:nvSpPr>
        <p:spPr>
          <a:xfrm>
            <a:off x="222823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приготовления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еда готова, нужно turn off the stove и убрать рабочее место. Hot pan, грязная посуда и оставленные приборы могут быть dangerous, если не соблюдать порядок.
</a:t>
            </a:r>
            <a:endParaRPr lang="en-US" sz="1424" dirty="0"/>
          </a:p>
        </p:txBody>
      </p:sp>
      <p:sp>
        <p:nvSpPr>
          <p:cNvPr id="16" name="Text 6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advertising influences food choices
</a:t>
            </a:r>
            <a:endParaRPr lang="en-US" sz="2806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часто использует красивые цвета, персонажей и подарки, чтобы товар сразу привлёк внимание. Из-за этого продукт может казаться вкуснее и полезнее, чем он есть на самом деле.
</a:t>
            </a:r>
            <a:endParaRPr lang="en-US" sz="176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которым доверяют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упаковке часто пишут healthy, natural, with vitamins. Такие слова звучат убедительно, но сами по себе не доказывают, что продукт действительно полезен и подходит каждый день.
</a:t>
            </a:r>
            <a:endParaRPr lang="en-US" sz="176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читать ingredients list и проверять sugar, salt и fats. Размер порции тоже имеет значение, потому что маленькая упаковка иногда скрывает слишком много сахара или соли.
</a:t>
            </a:r>
            <a:endParaRPr lang="en-US" sz="176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критически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хлопья, батончики, напитки и снеки часто рекламируют очень активно. Если сравнить рекламу и состав, можно выбрать более разумный продукт для школы и дома.
</a:t>
            </a:r>
            <a:endParaRPr lang="en-US" sz="17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Everyday meals: сравнение популярных блюд
</a:t>
            </a:r>
            <a:endParaRPr lang="en-US" sz="292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привычные блюда по составу, удобству и сытости, не забывая о домашнем приготовлении.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блюда обычно содержат больше овощей и меньше соли, а более быстрые варианты чаще оказываются менее сбалансированными.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теме питания; характеристика обобщённая.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6. Eat up! 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еда помогла повторить полезную лексику, грамматику и повседневные фразы. Теперь легче говорить о рационе, выбирать здоровые продукты и понимать английские надписи вокруг нас.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2026-05-31T06:52:40Z</dcterms:created>
  <dcterms:modified xsi:type="dcterms:W3CDTF">2026-05-31T06:52:40Z</dcterms:modified>
</cp:coreProperties>
</file>