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Britain is more than London: what we know about the UK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 — это не только Лондон, а целая страна с разными регионами и традициями.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402" y="1360725"/>
            <a:ext cx="3930197" cy="298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учебнике Британия часто связана именно с Лондоном
</a:t>
            </a:r>
            <a:endParaRPr lang="en-US" sz="198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часто становится главным примером: это столица, крупный транспортный узел и центр туризма. Но Британия шире одного города: у неё есть Эдинбург, Кардифф, Белфаст, Манчестер, Бирмингем и Ливерпуль.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376" y="1222650"/>
            <a:ext cx="4527298" cy="362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части Соединённого Королевства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82025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
</a:t>
            </a:r>
            <a:pPr algn="l" indent="0" marL="0">
              <a:lnSpc>
                <a:spcPct val="115000"/>
              </a:lnSpc>
              <a:buNone/>
            </a:pPr>
            <a:r>
              <a:rPr lang="en-US" sz="4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 — самая большая часть страны по площади и населению. Здесь находятся Лондон, множество университетов, исторических городов и важнейших центров экономики и культуры.
</a:t>
            </a:r>
            <a:endParaRPr lang="en-US" sz="927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297192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Шотландия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Шотландия известна горами, озёрами и островами. Её образ часто связан с кланами, волынкой, тартаном и сильным ощущением собственной исторической традиции.
</a:t>
            </a:r>
            <a:endParaRPr lang="en-US" sz="946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3212371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Уэльс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Уэльс славится замками, зелёными долинами и валлийским языком. В этой части страны особенно заметны музыкальные традиции, хоровое пение и уважение к местной культуре.
</a:t>
            </a:r>
            <a:endParaRPr lang="en-US" sz="946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4107669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Ирландия
</a:t>
            </a:r>
            <a:pPr algn="l" indent="0" marL="0">
              <a:lnSpc>
                <a:spcPct val="115000"/>
              </a:lnSpc>
              <a:buNone/>
            </a:pPr>
            <a:r>
              <a:rPr lang="en-US" sz="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Ирландия известна побережьем, холмами и городом Белфаст. Здесь природа соседствует с современной городской жизнью, а местные символы подчёркивают особую идентичность региона.
</a:t>
            </a:r>
            <a:endParaRPr lang="en-US" sz="85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011873"/>
            <a:ext cx="3239400" cy="1543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Британии и их особенности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в разных частях страны помогают увидеть Британию как сеть центров, а не один Лондон.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города свой узнаваемый профиль, поэтому образ страны складывается из нескольких региональных центров, а не только из столицы.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по городам Великобритании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Эдинбург — столица Шотландии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 холмах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Эдинбург расположен на холмах, поэтому его силуэт легко узнать издалека. Здесь старинные улицы соседствуют с более новой застройкой, а архитектура помогает почувствовать связь прошлого и настоящего.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и фестиваль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Одними из главных символов города считаются Edinburgh Castle и Royal Mile. В августе Эдинбург особенно оживлён: сюда приезжают гости на Edinburgh Festival, который известен далеко за пределами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городов Великобритании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крупнейшие города по численности жителей. Разница между ними помогает понять масштаб столичной агломерации и силу региональных центров.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значительно больше остальных городов, но каждый из них остаётся важным экономическим и культурным центром.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населения по открытым справочным источникам, округлено для учебной диаграммы
</a:t>
            </a:r>
            <a:endParaRPr lang="en-US" sz="66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739" y="1303509"/>
            <a:ext cx="495900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939" y="2199688"/>
            <a:ext cx="511500" cy="454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2939" y="3975434"/>
            <a:ext cx="511500" cy="409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Шотландия: природа и национальные особенности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Highlands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Шотландское нагорье ассоциируется с суровыми пейзажами, высокими склонами и просторными долинами. Это одна из самых узнаваемых природных зон страны.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Loch Ness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Loch Ness известно во всём мире и часто упоминается вместе с шотландскими легендами. Оно подчёркивает, насколько важна для страны природная тема.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Волынка и тартан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Волынка, клетчатый тартан и национальная одежда стали визуальными символами Шотландии. Они часто появляются на праздниках, в школе и на туристических материалах.
</a:t>
            </a:r>
            <a:endParaRPr lang="en-US" sz="798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Кланы и 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кланах помогают понять историческую память Шотландии. Вместе с гэльской культурой они формируют особый образ региона, отличный от остальной части страны.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926" y="1222650"/>
            <a:ext cx="4527298" cy="362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Уэльс: замки, язык и зелёные долины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6625" y="1570700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Замковая страна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Уэльс часто называют страной замков: их здесь более 600. Они встречаются и в городах, и в сельской местности, напоминая о долгой и богатой истории региона.
</a:t>
            </a:r>
            <a:endParaRPr lang="en-US" sz="1082" dirty="0"/>
          </a:p>
        </p:txBody>
      </p:sp>
      <p:sp>
        <p:nvSpPr>
          <p:cNvPr id="11" name="Text 3"/>
          <p:cNvSpPr txBox="1"/>
          <p:nvPr/>
        </p:nvSpPr>
        <p:spPr>
          <a:xfrm>
            <a:off x="5106625" y="233213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Уэльсе широко используются английский и валлийский языки. Это помогает сохранить местную идентичность и делает надписи, вывески и школьные материалы особенно узнаваемыми.
</a:t>
            </a:r>
            <a:endParaRPr lang="en-US" sz="969" dirty="0"/>
          </a:p>
        </p:txBody>
      </p:sp>
      <p:sp>
        <p:nvSpPr>
          <p:cNvPr id="12" name="Text 4"/>
          <p:cNvSpPr txBox="1"/>
          <p:nvPr/>
        </p:nvSpPr>
        <p:spPr>
          <a:xfrm>
            <a:off x="5106625" y="3093579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Кардифф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Уэльса сочетает современный центр, спортивные арены и район Cardiff Bay. Город показывает, как в регионе уживаются культура, отдых и повседневная городская жизнь.
</a:t>
            </a:r>
            <a:endParaRPr lang="en-US" sz="1051" dirty="0"/>
          </a:p>
        </p:txBody>
      </p:sp>
      <p:sp>
        <p:nvSpPr>
          <p:cNvPr id="13" name="Text 5"/>
          <p:cNvSpPr txBox="1"/>
          <p:nvPr/>
        </p:nvSpPr>
        <p:spPr>
          <a:xfrm>
            <a:off x="5106625" y="385501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Уэльская культура заметна в хоровом пении, музыке и национальных праздниках. Эти традиции помогают почувствовать, что у страны есть собственный характер и голос.
</a:t>
            </a:r>
            <a:endParaRPr lang="en-US" sz="99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Ирландия: побережье и Белфаст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 побережье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Giant’s Causeway и морские скалы сделали североирландское побережье знаменитым. Эти места показывают необычную природу региона и привлекают путешественников.
</a:t>
            </a:r>
            <a:endParaRPr lang="en-US" sz="827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верфей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Белфаст стал известен как город кораблестроения и больших верфей. Эта индустриальная история долго определяла его развитие и городской облик.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туристический регион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Северная Ирландия привлекает музеями, новыми кварталами и съёмками фильмов. Регион соединяет природу, историю и современную городскую культуру.
</a:t>
            </a:r>
            <a:endParaRPr lang="en-US" sz="81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формирует образ Британии кроме столицы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страны создают не только знаменитые места, но и повседневные сферы жизни: учёба, спорт, работа и местные традиции.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культура, памятники и спорт, но все темы вместе дают более полное представление о Britain.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обобщения ключевых тем урока, доли условные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путешествие помогает увидеть Британию шире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 стране: от Лондона к регионам, затем к городам, памятникам, природе и местным традициям.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Промышленность, учёба и работа в разных регионах
</a:t>
            </a:r>
            <a:endParaRPr lang="en-US" sz="236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3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Манчестер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Манчестер известен не только промышленным прошлым, но и медиа, технологиями и университетской средой. Город показывает, как старые индустриальные районы превращаются в современные центры учёбы и новых профессий.
</a:t>
            </a:r>
            <a:endParaRPr lang="en-US" sz="1261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Бирмингем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Бирмингем связан с инженерией, производством и крупными выставочными площадками. Здесь удобно видеть, что деловая жизнь Британии строится не только вокруг столицы, а распределяется между несколькими сильными городами.
</a:t>
            </a:r>
            <a:endParaRPr lang="en-US" sz="1192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Глазго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Глазго сочетает инженерные традиции, дизайн и университеты. Его пример помогает понять, что в Шотландии есть собственные образовательные и профессиональные центры, важные для всей страны.
</a:t>
            </a:r>
            <a:endParaRPr lang="en-US" sz="1261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Ливерпуль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Ливерпуль вырос как портовый город и сохранил связь с морской историей. Сегодня он также известен музыкой и культурными событиями, поэтому привлекает и туристов, и тех, кто ищет возможности для обучения.
</a:t>
            </a:r>
            <a:endParaRPr lang="en-US" sz="126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195280"/>
            <a:ext cx="3239400" cy="11766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символы и традиции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символы и традиции часто встречаются в школьных материалах и помогают быстрее запомнить особенности каждой части страны.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региона есть свой узнаваемый образ, и именно это делает Британию культурно разнообразной.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теме Britain; общеизвестные региональные символы и традиции Соединённого Королевства.
</a:t>
            </a:r>
            <a:endParaRPr lang="en-US" sz="6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Британии: от озёр до побережья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 горные пейзажи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Lake District показывает другую Британию — спокойную, зелёную и очень живописную. Здесь озёра соседствуют с холмами, тропами и небольшими деревнями, поэтому регион часто выбирают для прогулок и поездок на природе.
</a:t>
            </a:r>
            <a:endParaRPr lang="en-US" sz="1072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Скалы, пустоши и побережье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частях страны можно увидеть скалы, вересковые пустоши и морские берега. Такие ландшафты особенно заметны в Шотландии и на островах, где природа выглядит гораздо более открытой и суровой, чем городские районы.
</a:t>
            </a:r>
            <a:endParaRPr lang="en-US" sz="1033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главные достопримечательности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показано, что туристические интересы распределены между разными типами мест: от музеев и замков до парков, стадионов и исторических улиц.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привлекает не одним городом, а набором разных достопримечательностей в нескольких регионах.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сравнительная схема по материалам урока о городах и достопримечательностях Великобритании.
</a:t>
            </a:r>
            <a:endParaRPr lang="en-US" sz="65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876" y="1266498"/>
            <a:ext cx="1124100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91643" y="1266498"/>
            <a:ext cx="1124100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68923" y="1266498"/>
            <a:ext cx="843075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24665" y="1266498"/>
            <a:ext cx="1405125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спорт и молодёжная культура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Ливерпуль и 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Ливерпуль прочно связан с The Beatles и морской музыкальной традицией города. Это показывает, что культурная память Британии живёт не только в столице, но и в региональных центрах.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в городах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Football, rugby и cricket популярны по всей стране, а стадионы часто становятся важной частью городской жизни. Спорт объединяет людей и помогает городам формировать собственный характер.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Концерты и сцены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Манчестер и Глазго известны живой концертной культурой, клубами и площадками для выступлений. Молодёжная музыка здесь тесно связана с городскими районами, университетами и местными сообществами.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Молодёжная культура в Британии развивается в разных городах, поэтому интересные события можно найти далеко за пределами Лондона. Это делает культурную карту страны более разнообразной и живой.
</a:t>
            </a:r>
            <a:endParaRPr lang="en-US" sz="106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представление о Британии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изучения страны: от стереотипа о Лондоне к пониманию регионов, природы и традиций.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Британию целиком на уроке английского
</a:t>
            </a:r>
            <a:endParaRPr lang="en-US" sz="2037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594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знает названия регионов и городов, ему легче читать учебные тексты о путешествиях, культуре и истории. Знакомые географические названия уменьшают количество непонятных мест.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83424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Узнавать лексику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capital, region, city, culture, tradition и landmark встречаются очень часто. Если они связаны с реальными местами, новые слова запоминаются быстрее и используются увереннее.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01469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Ориентироваться на карте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Edinburgh, Cardiff, Belfast, Manchester и Liverpool помогает лучше понимать карты и задания на сравнение городов. Ученик быстрее видит, где находится нужный объект и как связаны части страны.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245974" y="148440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Расширять кругозор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Британии как целой страны показывает, что у неё много центров жизни, а не один. Это помогает не только на уроке английского, но и в общем понимании мира.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926" y="1222650"/>
            <a:ext cx="4527298" cy="362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на карте: расстояния и различия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06625" y="1570700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Далёкие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Лондон, Эдинбург, Кардифф и Белфаст находятся в разных частях страны, поэтому расстояния между ними заметны. Карта сразу показывает, что Британия — это не один компактный город, а большое пространство.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2593544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ландшафты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движения по карте меняются холмы, побережье, равнины и зелёные области. Эти различия помогают понять, почему в разных частях страны складываются разные виды отдыха, архитектуры и образа жизни.
</a:t>
            </a:r>
            <a:endParaRPr lang="en-US" sz="1103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616397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страна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все регионы связаны общей историей и единым названием. Карта помогает увидеть Британию как одно государство с несколькими ярко выраженными частями и собственными особенностями.
</a:t>
            </a:r>
            <a:endParaRPr lang="en-US" sz="113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Britain is more than London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важен, но он не объясняет Британию целиком. Страна становится понятнее, когда видишь Шотландию, Уэльс, Северную Ирландию и крупные города Англии вместе с их природой, культурой и традициями.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2026-05-31T07:19:02Z</dcterms:created>
  <dcterms:modified xsi:type="dcterms:W3CDTF">2026-05-31T07:19:02Z</dcterms:modified>
</cp:coreProperties>
</file>