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Евразия: общая характеристика и ключевые темы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— крупнейший материк с богатой природой и населением.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объединяет Европу и Азию, простираясь от Атлантического до Тихого океана. Формировалась миллионы лет через движение плит и появление гор и равнин.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Евразии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проходит через Уральские горы и реку Урал, а также Каспийское море, Кавказские горы и Чёрное море, разделяя материк на две части.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разграничительная линия исторически менялась, от природных ориентиров к современным научным критериям.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важна для понимания культурных и политических особенностей, отличающих Европу и Азию в Евразии.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между Европой и Азией: особенности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Гималаи — величайшая горная цепь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Гималаи — дом для вершины Эверест, самой высокой точки мира (8848 м). Эта система возникла из-за столкновения Индийской и Евразийской плит, формируя уникальный ландшафт.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Альпы и Кавказ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Альпы славятся красотой и высотой Монблана (4808 м), а Кавказ — горой Эльбрус (5642 м), самой высокой в Европе, играют важную роль в климате и культуре регионов.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Плоскогорья Евразии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Тибетское плоскогорье — крупнейшее и высокое в мире, с высотой около 4000 м. Также на севере распространены Среднесибирское и Восточно-Сибирское плоскогорья.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системы Евразии
</a:t>
            </a:r>
            <a:endParaRPr lang="en-US" sz="2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регион имеет характерные природные условия и культурные особенности, влияющие на образ жизни населения.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Восточной и Южной Азии занимает наибольшую площадь, что отражает разнообразие природных и культурных зон.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Данные: Географический Атлас Евразии, 2023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Регионы Евразии: деление по территории
</a:t>
            </a:r>
            <a:endParaRPr lang="en-US" sz="2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Крайние точки и рельеф Евразии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320175" y="590200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Крайние точки материка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точка — мыс Челюскин в России, южная — мыс Пиай в Малайзии. Западная — мыс Рока в Португалии, восточная — мыс Дежнёва в России.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320050" y="2934125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 особенности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разнообразен — от низменных равнин Восточной Европы до мощных горных систем Южной и Центральной Азии. Разнообразие форм рельефа создаёт разнообразные природные условия.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Арктический пояс охватывает северные территории, включая Арктическую часть России и Крайнюю Северную Европу, с суровыми зимами и вечной мерзлотой.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пояса Евразии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Умеренный пояс занимает большую часть материка, характеризуется четырьмя сезонами и умеренными температурами, подходящими для сельского хозяйства и лесов.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Субтропический и тропический пояса распространены в Южной и Восточной Азии, где преобладают теплые зимы и влажное лето, способствующее развитию джунглей и сельского хозяйства.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Экваториальный пояс встречается в Юго-Восточной Азии, характеризуется высокой влажностью и круглогодичными осадками, что поддерживает богатое биоразнообразие.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900" y="834828"/>
            <a:ext cx="3623400" cy="12950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0575" y="2175343"/>
            <a:ext cx="3623400" cy="12950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0575" y="3518078"/>
            <a:ext cx="3623400" cy="129508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320175" y="1035151"/>
            <a:ext cx="4327800" cy="932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Янцзы — водная артерия Китая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Янцзы достигает 6300 км. Она является самой длинной рекой Азии, играя важную роль в сельском хозяйстве, промышленности и транспортном сообщении Китая.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321850" y="2375681"/>
            <a:ext cx="4327800" cy="93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Байкал — древнее и глубокое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Расположенное в России, Байкал — самое глубокое озеро в мире (1642 м) и крупнейший резервуар пресной воды. Оно обладает уникальной флорой и фауной.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321850" y="3718401"/>
            <a:ext cx="4327800" cy="932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Каспийское море — крупнейшее замкнутое водоём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Каспийского моря — около 370 тысяч км². Это важный источник нефти и газа, а также играет роль в экономике прикаспийских стран.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05400" y="288925"/>
            <a:ext cx="8142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ресурсы Евразии: реки и озёра
</a:t>
            </a:r>
            <a:endParaRPr lang="en-US" sz="2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богата запасами нефти, сосредоточенными на Ближнем Востоке, в России и Казахстане, обеспечивая большую часть мировой добычи энергоресурсов.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газ широко распространён в Сибири и в регионах Центральной Азии, играя ключевую роль в экспорте и промышленном развитии соседних стран.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Угольные месторождения в Китае, Индии и России составляют основу энергетики и тяжелой промышленности, а также обеспечивают сырьем металлургические производства.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Евразии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5 миллиардов человек населяют Евразию, что составляет около 65% населения планеты по состоянию на 2023 год.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431692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populous страны — Китай и Индия, с населением свыше 1,4 миллиарда каждая, а Россия занимает третье место по численности.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689083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населения на материке варьируется: высока в Западной Европе и Юго-Восточной Азии, и очень низка в северных и пустынных регионах.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46475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миграции, уровень урбанизации и традиционные семейные структуры формируют динамику населения и его распределение.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1" name="Text 5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Евразии: количество и особенности распределения
</a:t>
            </a:r>
            <a:endParaRPr lang="en-US" sz="2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0" y="933850"/>
            <a:ext cx="3887180" cy="403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9600" y="1454975"/>
            <a:ext cx="38886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влияние на распределение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населения в Евразии тесно связана с природными условиями: климат, доступность воды и плодородие почв определяют, где могут проживать большие группы людей. Горные и пустынные районы редко заселены.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739600" y="3491575"/>
            <a:ext cx="38886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и социальной факторы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городов и промышленности способствует концентрации населения. В густонаселённых регионах активно строятся дороги, предприятия и школы, в то время как сельские и отдалённые зоны сохраняют природный ландшафт и аграрный уклад.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размещения населения в Евразии
</a:t>
            </a:r>
            <a:endParaRPr lang="en-US" sz="21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413" y="1162275"/>
            <a:ext cx="200925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81781" y="1162275"/>
            <a:ext cx="301388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68125" y="1162275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20981" y="1162275"/>
            <a:ext cx="301388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251050"/>
            <a:ext cx="87954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Города-миллионники и мегаполисы Евразии
</a:t>
            </a:r>
            <a:endParaRPr lang="en-US" sz="2100" dirty="0"/>
          </a:p>
        </p:txBody>
      </p:sp>
      <p:sp>
        <p:nvSpPr>
          <p:cNvPr id="13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3905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Токио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крупнейшим населением около 37 миллионов человек, Токио является мировым центром финансов, технологий и культуры, обладая развитой инфраструктурой и разнообразной экономикой.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601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Шанхай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Шанхай — экономический двигатель Китая с мощным промышленным комплексом, финансовыми рынками и одним из самых загруженных портов мира.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7297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России, Москва — центр политической власти, науки и культуры с богатой историей и современными мегаструктурами.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8993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Истанбул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Истанбул соединяет Европу и Азию, является крупным транспортным и торговым узлом с уникальной историей и динамичной городской жизнью.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концентрация людей наблюдается в плодородных низинах и прибрежных регионах с развитой инфраструктурой и благоприятным климатом.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плотности обусловлены природными и экономическими условиями, что влияет на уровень урбанизации и развитие территорий.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ООН и национальных статистических служб, 2023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населения: основные зоны концентрации
</a:t>
            </a:r>
            <a:endParaRPr lang="en-US" sz="2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09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Европа занимает лидирующие позиции в машиностроении и пищевой промышленности, используя передовые технологии и квалифицированную рабочую силу.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380781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знаменита массовым производством электроники, текстиля, механики, а также добычей важных ресурсов, таких как нефть и природный газ.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436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сектора услуг, туризма и информационных технологий становится основой роста экономики во многих странах Евразии.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Евразии: отрасли и специализация
</a:t>
            </a:r>
            <a:endParaRPr lang="en-US" sz="2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0457" y="357350"/>
            <a:ext cx="3356936" cy="341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8125" y="1618700"/>
            <a:ext cx="4085700" cy="11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Железнодорожные сети, включая Транссибирскую магистраль, соединяют европейские и азиатские регионы, обеспечивая перевозки грузов и пассажиров на огромные расстояния.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58125" y="3655275"/>
            <a:ext cx="4085700" cy="11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пути через Суэцкий канал и развитые аэропорты способствуют международным связям; автомагистрали и городские метро поддерживают мобильность в мегаполисах.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251050"/>
            <a:ext cx="50550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система Евразии
</a:t>
            </a:r>
            <a:endParaRPr lang="en-US" sz="21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Серьёзное загрязнение воздуха в крупных городах влияет на здоровье миллионов жителей и требует эффективных мер контроля.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Евразии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Стремительное сокращение запасов пресной воды угрожает сельскому хозяйству и качеству жизни в засушливых регионах.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лесных массивов ведёт к снижению биоразнообразия и ухудшению климата, особенно в Сибири и Юго-Восточной Азии.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и опустынивание нарушают природные экосистемы, что требует координированных международных усилий по сохранению среды.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Монголия расположена в центральной части Евразии и отличается разнообразием природных ландшафтов — от гор Алтая до пустыни Гоби.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Кочевой образ жизни и использование юрт отражают традиции, сохраняющиеся несмотря на современную динамику развития страны.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Основой экономики остаётся скотоводство, поддерживающее национальную культуру при небольшом численном населении в 3,3 миллиона человек.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пример: Монголия и её особенности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Евразии в истории открытий и торговли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1119975" y="2200875"/>
            <a:ext cx="2170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II век до н.э.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функционирования Шёлкового пути, связывающего Китай с регионами Средиземноморья, способствовало обмену товарами и культурой.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85675" y="717900"/>
            <a:ext cx="2425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 век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Марко Поло открыли Европе подробные сведения о странах Азии и способствовали развитию торговых связей.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309900" y="3586350"/>
            <a:ext cx="2425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 век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Экспедиции Фердинанда Магеллана заложили основы глобального морского сообщения и расширили знание о Евразии.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684825" y="1923550"/>
            <a:ext cx="21705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1869 год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Суэцкого канала революционизировало морскую торговлю между Европой и Азией, сократив время прохождения грузов.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развитие играет ключевую роль в обеспечении баланса между экономическим ростом и сохранением природных ресурсов материка.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зелёных технологий и развитие совместных научных проектов укрепляют международное сотрудничество стран Евразии.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Реализация масштабных инфраструктурных инициатив способствует интеграции рынков и повышению уровня жизни населения.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развития Евразии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0341" y="208425"/>
            <a:ext cx="4380518" cy="468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3700" y="586450"/>
            <a:ext cx="3882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роль Евразии сегодня
</a:t>
            </a:r>
            <a:endParaRPr lang="en-US" sz="1856" dirty="0"/>
          </a:p>
        </p:txBody>
      </p:sp>
      <p:sp>
        <p:nvSpPr>
          <p:cNvPr id="6" name="Text 1"/>
          <p:cNvSpPr txBox="1"/>
          <p:nvPr/>
        </p:nvSpPr>
        <p:spPr>
          <a:xfrm>
            <a:off x="423700" y="2035825"/>
            <a:ext cx="3470700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остаётся центром глобального взаимодействия благодаря своему природному богатству, культурному разнообразию и стратегическому значению для будущего человечества.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2026-05-11T05:50:34Z</dcterms:created>
  <dcterms:modified xsi:type="dcterms:W3CDTF">2026-05-11T05:50:34Z</dcterms:modified>
</cp:coreProperties>
</file>