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image" Target="../media/image-3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1 — Keep in touch: общение на английском языке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оставаться на связи: просто, вежливо и понятно.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уметь общаться каждый день?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Звонки, чаты и сообщения помогают договариваться о встречах, уточнять время, просить помощь и поддерживать контакт. В этом юните важно говорить и писать вежливо, выбирая подходящий способ связи для каждой ситуации.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6962" y="1534516"/>
            <a:ext cx="310200" cy="248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16887" y="1503496"/>
            <a:ext cx="310200" cy="310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76924" y="1503496"/>
            <a:ext cx="310200" cy="310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156824" y="1503496"/>
            <a:ext cx="310200" cy="3102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7896774" y="1534516"/>
            <a:ext cx="310200" cy="24816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способов связи на английском
</a:t>
            </a:r>
            <a:endParaRPr lang="en-US" sz="2500" dirty="0"/>
          </a:p>
        </p:txBody>
      </p:sp>
      <p:sp>
        <p:nvSpPr>
          <p:cNvPr id="19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20" name="Text 2"/>
          <p:cNvSpPr txBox="1"/>
          <p:nvPr/>
        </p:nvSpPr>
        <p:spPr>
          <a:xfrm>
            <a:off x="405988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разговор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 для живого общения, когда можно сразу увидеть реакцию собеседника, задать вопросы и быстро уточнить детали. Такой формат удобен для дружеских встреч и повседневных школьных ситуаций.
</a:t>
            </a:r>
            <a:endParaRPr lang="en-US" sz="1200" dirty="0"/>
          </a:p>
        </p:txBody>
      </p:sp>
      <p:sp>
        <p:nvSpPr>
          <p:cNvPr id="21" name="Text 3"/>
          <p:cNvSpPr txBox="1"/>
          <p:nvPr/>
        </p:nvSpPr>
        <p:spPr>
          <a:xfrm>
            <a:off x="3885912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Текстовое сообщение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сообщение помогает быстро передать время, место или простую просьбу. Его удобно отправлять, если нужно договориться без длинного разговора и получить ответ в ближайшее время.
</a:t>
            </a:r>
            <a:endParaRPr lang="en-US" sz="1200" dirty="0"/>
          </a:p>
        </p:txBody>
      </p:sp>
      <p:sp>
        <p:nvSpPr>
          <p:cNvPr id="22" name="Text 4"/>
          <p:cNvSpPr txBox="1"/>
          <p:nvPr/>
        </p:nvSpPr>
        <p:spPr>
          <a:xfrm>
            <a:off x="2145950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Телефонный звонок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Нужен, когда важно сказать что-то срочно или обсудить личную тему. В разговоре по телефону особенно важны приветствие, чёткая причина звонка и вежливое завершение беседы.
</a:t>
            </a:r>
            <a:endParaRPr lang="en-US" sz="1200" dirty="0"/>
          </a:p>
        </p:txBody>
      </p:sp>
      <p:sp>
        <p:nvSpPr>
          <p:cNvPr id="23" name="Text 5"/>
          <p:cNvSpPr txBox="1"/>
          <p:nvPr/>
        </p:nvSpPr>
        <p:spPr>
          <a:xfrm>
            <a:off x="5625850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почта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способ чаще используют для более официальных или школьных сообщений. Письмо позволяет подробно объяснить ситуацию, поэтому оно подходит, когда важна ясность и аккуратный тон.
</a:t>
            </a:r>
            <a:endParaRPr lang="en-US" sz="1200" dirty="0"/>
          </a:p>
        </p:txBody>
      </p:sp>
      <p:sp>
        <p:nvSpPr>
          <p:cNvPr id="24" name="Text 6"/>
          <p:cNvSpPr txBox="1"/>
          <p:nvPr/>
        </p:nvSpPr>
        <p:spPr>
          <a:xfrm>
            <a:off x="7365800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Чат в мессенджере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Чат удобен для быстрых повседневных вопросов, обмена новостями и коротких договорённостей. Ответ обычно приходит быстро, а сообщения остаются простыми, короткими и понятными.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561086"/>
            <a:ext cx="4164900" cy="19783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общения и их назначение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способы связи подходят для разных ситуаций. В таблице видно, где важнее скорость, а где — формальность и точность.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канала зависит от адресата, цели и срочности: чем короче и быстрее сообщение, тем менее формальным обычно бывает формат.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ситуаций по теме Keep in touch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57805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Телефонный разговор: начало, основная часть и завершение
</a:t>
            </a:r>
            <a:endParaRPr lang="en-US" sz="2141" dirty="0"/>
          </a:p>
        </p:txBody>
      </p:sp>
      <p:sp>
        <p:nvSpPr>
          <p:cNvPr id="9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516869" y="1180275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начинают с приветствия и обращения к собеседнику. Часто используют фразы Hello, Hi или Is Mark there? , чтобы сразу показать, кому адресован звонок и кто отвечает.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16869" y="3148926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говорят, кто звонит: This is… или It’s… Такой короткий шаг помогает собеседнику понять, кто на линии, и настроиться на разговор без лишних вопросов.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265331" y="1180275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звонка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называют цель звонка: I’m calling about… или Can I speak to…? Фраза должна быть короткой и понятной, чтобы собеседник быстро понял тему разговора.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3265331" y="3148926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Договорённость и прощание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уточняют время, действие или следующий шаг: I’ll call back later, Could you… Goodbye, Bye. Это завершает разговор вежливо и оставляет ясное решение.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509925" y="1220362"/>
            <a:ext cx="3829932" cy="970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 отношения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friend, classmate и contact помогают говорить о людях, с которыми мы общаемся каждый день. Они часто встречаются, когда нужно описать школьную дружбу и круг общения.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509925" y="2455991"/>
            <a:ext cx="3829932" cy="970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сообщениями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message, reply, call и text описывают сам процесс связи. С их помощью легко сказать, кто написал, кто ответил и каким способом было отправлено сообщение.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09925" y="3691614"/>
            <a:ext cx="3829932" cy="970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Встречи и приглашения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meet и invite нужны, когда друзья договариваются о встрече или приглашают друг друга куда-либо. Эти слова особенно полезны в повседневных диалогах подростков.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801100" y="1220362"/>
            <a:ext cx="3829932" cy="970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 и офлайн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online и offline показывают, где происходит общение: в сети или в реальной жизни. Они помогают точнее говорить о переписке, звонках и личных встречах.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4801100" y="2455991"/>
            <a:ext cx="3829932" cy="970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выражения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keep in touch, get in touch, stay connected, send a text и call back часто звучат в теме связи. Они передают идею поддерживать контакт и быстро отвечать.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322625" y="386175"/>
            <a:ext cx="84957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для темы дружбы и связи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короткий разговор по телефону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типичный порядок реплик в коротком и вежливом телефонном разговоре на английском языке.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для коротких сообщений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1620225" y="1577700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Быстрое уточнение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Сообщение часто начинается с вопроса о времени или планах: Are you free at 5? Такая фраза помогает сразу понять, можно ли договориться о встрече.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359965" y="2423642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Короткая договорённость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отправляют ясную просьбу или место встречи: Meet me at the park. Смысл должен быть простым, чтобы собеседник быстро понял, что нужно сделать.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88664" y="3269638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Ответ и 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ответах часто пишут коротко: OK, Sure, Sorry, later, thanks, no problem. Если человек уже идёт, он может добавить I’m on my way.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подростки чаще отправляют в сообщениях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сообщения удобны для быстрых договорённостей, а медиафайлы и эмодзи чаще дополняют текст, а не заменяют его.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Лидирует короткий текст: он быстрее набирается и легче читается, поэтому остаётся самым практичным форматом общения со сверстниками.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цифрового общения; условное распределение для иллюстрации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 в переписке на английском языке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24404" y="1180250"/>
            <a:ext cx="3861499" cy="15745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сообщения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короткое сообщение лучше начинать с приветствия или обращения. Это помогает сразу показать уважение к собеседнику и делает текст более дружелюбным и понятным.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404" y="3065035"/>
            <a:ext cx="3861499" cy="15745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Вежливая просьба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please и could you…? делают просьбу мягче. Они особенно важны, когда нужно попросить о помощи, уточнить время или изменить план без лишней резкости.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941379" y="1180250"/>
            <a:ext cx="3861499" cy="15745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 и ответ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thank you, thanks a lot и no problem показывают, что собеседники ценят друг друга. Такая реакция делает переписку спокойной, доброжелательной и естественной.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4941379" y="3065035"/>
            <a:ext cx="3861499" cy="15745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 и уважение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 очень коротком сообщении важно быть точным, не писать грубо и не требовать ответа немедленно. Уважение к времени собеседника — часть хорошего общения.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050" y="1105262"/>
            <a:ext cx="4208700" cy="18495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08275" y="1105262"/>
            <a:ext cx="4208700" cy="18495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467850" y="3051375"/>
            <a:ext cx="39429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Сообщение другу: коротко и легко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чате с другом школьник пишет без длинных вступлений: «Hi! See you later 😊». Здесь уместны короткие фразы, простые слова и эмодзи. Главная цель — быстро договориться и показать дружелюбный тон без лишней официальности.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741237" y="3051375"/>
            <a:ext cx="39429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учителю: вежливо и аккуратно
</a:t>
            </a:r>
            <a:pPr algn="l" indent="0" marL="0">
              <a:lnSpc>
                <a:spcPct val="100000"/>
              </a:lnSpc>
              <a:buNone/>
            </a:pPr>
            <a:r>
              <a:rPr lang="en-US" sz="7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сообщении учителю тот же ученик выбирает другой стиль: приветствие, ясную просьбу и уважительное обращение. Он пишет без смайлов и разговорных сокращений, потому что важно звучать спокойно, ясно и уместно для официальной ситуации.
</a:t>
            </a:r>
            <a:endParaRPr lang="en-US" sz="1592" dirty="0"/>
          </a:p>
        </p:txBody>
      </p:sp>
      <p:sp>
        <p:nvSpPr>
          <p:cNvPr id="12" name="Text 3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один и тот же смысл меняется в разном общении
</a:t>
            </a:r>
            <a:endParaRPr lang="en-US" sz="243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550" y="1606670"/>
            <a:ext cx="4206300" cy="16763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500" y="386175"/>
            <a:ext cx="8342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юнита и когда их использовать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5299125" y="1123175"/>
            <a:ext cx="34167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выражения помогают быстро начать разговор, уточнить планы и ответить вежливо.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покрывают самые частые ситуации общения: приветствие, приглашение, просьбу и сообщение о движении.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3500" y="4050600"/>
            <a:ext cx="83424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юнита UNIT 1 Keep in touch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9500" y="845000"/>
            <a:ext cx="41904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двух стилей общения помогает избегать неловкости: с друзьями можно говорить проще, а с учителем или незнакомым человеком лучше использовать вежливую форму.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59500" y="3981975"/>
            <a:ext cx="4190400" cy="5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вежливого общения в школьном курсе английского языка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125299" y="845000"/>
            <a:ext cx="3579000" cy="353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типа общения — формальный и неформальный — помогают выбрать нужный тон
</a:t>
            </a:r>
            <a:endParaRPr lang="en-US" sz="5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Каналы связи: скорость и формальность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каналы подходят для разных задач: быстрые сообщения удобны для повседневных дел, а письмо — для более продуманного и официального общения.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Чат и SMS выигрывают по скорости, письмо — по формальности; звонок остаётся универсальным средним вариантом.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оценка по материалам юнита UNIT 1 Keep in touch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22625" y="386175"/>
            <a:ext cx="84957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мешает понять сообщение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535138" y="1366800"/>
            <a:ext cx="3767700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коротко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вроде «OK» не всегда помогает, если собеседник ждёт подтверждения, времени или места встречи. Лучше добавить нужную деталь, чтобы сообщение было понятным без догадок.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35138" y="3232925"/>
            <a:ext cx="3767700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Пропущен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ответе не затронута просьба или вопрос, разговор останавливается. Важно показать, что вы заметили сообщение и отвечаете именно на него, а не на другую тему.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837838" y="1366800"/>
            <a:ext cx="3767700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точности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во времени, дате, имени или адресе легко приводят к недоразумению. Перед отправкой сообщения полезно ещё раз проверить все факты, особенно если речь идёт о встрече.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4837838" y="3232925"/>
            <a:ext cx="3767700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резкий тон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короткая реплика может звучать грубо без слов please, thanks или sorry. Вежливость помогает сохранить хороший контакт и делает переписку спокойной и дружелюбной.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понять непонятное сообщение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 материалам юнита UNIT 1 Keep in touch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022" y="1104832"/>
            <a:ext cx="2782372" cy="18503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9799" y="1104832"/>
            <a:ext cx="2782372" cy="18503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34487" y="1104832"/>
            <a:ext cx="2782372" cy="18503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283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 на школьной перемене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перемене ученик быстро проверяет чат класса и отправляет другу короткое сообщение о встрече после уроков. Смартфон помогает не пропустить важную новость, а на экране сразу видны и текст, и значки звонка, чата и видеосвязи.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17979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Планшет дома и в школе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планшет помогает читать сообщения от семьи, а в школе — смотреть расписание и участвовать в учебных чатах. Одно устройство становится удобным помощником, когда нужно быстро договориться, уточнить задание или ответить на вопрос.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034487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Наушники и видеозвонок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поговорить с другом или родственником, ученик подключает наушники и открывает приложение для видеосвязи. Так разговор слышен лучше, а общение становится более удобным, даже если собеседник находится далеко.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25050" y="386175"/>
            <a:ext cx="84918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Техника, которая помогает быть на связи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720332"/>
            <a:ext cx="4164900" cy="1659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Мини-словарь по теме Keep in touch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часто встречаются в сообщениях, диалогах и планах на встречу.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связаны с тремя главными действиями: связаться, ответить и договориться о встрече.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юнита UNIT 1 Keep in touch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навыки развивает юнит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Юнит тренирует умение быстро понимать простые реплики и использовать английский в реальных школьных ситуациях.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сильный акцент сделан на практических действиях: написать, уточнить и договориться без ошибок.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 цели юнита UNIT 1 Keep in touch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мысль: общаться просто, ясно и вежливо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1 показывает, как оставаться на связи с друзьями, семьёй и одноклассниками на английском языке. Главное — выбрать подходящий способ общения, выразиться понятно и поддерживать доброжелательный тон.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2026-05-31T01:04:20Z</dcterms:created>
  <dcterms:modified xsi:type="dcterms:W3CDTF">2026-05-31T01:04:20Z</dcterms:modified>
</cp:coreProperties>
</file>