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Пастернака: человек, природа,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человеке, природе и времени — через живую поэзию Пастернака.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поэзия Серебряного века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Пастернака родилась в эпоху художественных поисков, когда старый поэтический язык переживал кризис. На его стиль повлияли символизм, футуризм, московская культурная среда и драматический опыт XX века, требовавший от поэта внутренней свободы.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истоки лирики Пастернака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Пастернака был художником, а мать — пианисткой, поэтому с детства он рос в среде искусства и высокой культуры.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занятия рано научили его слышать ритм, паузы и интонацию; отсюда — особая мелодика и напряжённая звучность стихов.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впечатления, поездки, дачная жизнь и исторические потрясения дали поэту запас точных бытовых и природных образов.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стихах Пастернака оживает природа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движение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зимний пейзаж никогда не выглядит неподвижным. Снег, метель и мороз передают внутреннее напряжение, внезапность чувства и ощущение, что мир постоянно меняется прямо на глазах читателя.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дождь: пространство живого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у Пастернака похож на место, где человек особенно ясно слышит себя и время вокруг. Дождь, влажные улицы и вечерний свет создают образ мира, который дышит, откликается и будто разговаривает с человеком.
</a:t>
            </a:r>
            <a:endParaRPr lang="en-US" sz="1199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мотивы связаны у поэта не только с красотой, но и с духовным пробуждением. Тающий снег, ветер и первые признаки тепла становятся знаком обновления, радости и возвращения к полноте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Пастернак: поиск собственного голоса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книгах поэт смело ломает привычную фразу, соединяя далёкие друг от друга образы и создавая ощущение стремительного, почти взрывного движения мысли.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становится прерывистым и напряжённым: смысл раскрывается не сразу, а через цепь ассоциаций, неожиданно сменяющих друг друга.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воспринимает мир как открытие, в котором каждая деталь важна и значительна, даже если она кажется случайной.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формируется неповторимый поэтический язык Пастернака — плотный, музыкальный и требующий внимательного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лирики Пастернака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виден переход от художественного эксперимента к всё большей точности и внутренней собранности.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этапам творчества Пастернака и датам его основных поэтических книг.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идёт от усложнения формы к ясности выражения, но философская глубина при этом не уменьшается.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 Пастернака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у Пастернака строится так, будто его ведёт не схема, а живая интонация. Благодаря этому строка звучит естественно и одновременно очень напряжённо.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приближает речь к обычному разговору, но насыщает её смыслом и эмоциональной энергией. Из-за этого простые слова начинают звучать особенно выразительно.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Ритмические смещения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Переносы ударения, паузы и резкие переходы ломают ровный ритм. Такая организация стиха передаёт живое чувство, а не только формальную правильность.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важнее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рифма и размер важны, но ещё важнее общее звучание строки. Музыка слова помогает передать мысль быстрее и глубже, чем прямое высказывание.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сборники и их особенности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менялись темы и поэтическая манера Пастернака от ранних опытов к зрелой ясности.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книги Б. Л. Пастернака.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сборника к сборнику усиливается точность выражения: сложность ранней поэтики постепенно перерастает в прозрачную зрелость.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жизнь»: путь к зрелости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и первые тексты складываются на фоне исторических потрясений. Личное переживание и ощущение времени становятся основой будущей книги.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мотивы сборника — движение, дождь, сад, летний воздух и путь. Природа здесь не фон, а соучастник внутренней жизни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1921–1922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оформляется как цельный поэтический мир. Любовь, свобода и внезапность чувства соединяются с радостью непосредственного существования.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ранней зрелости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 закрепила особый голос Пастернака: эмоционально напряжённый, музыкальный и удивительно светлый.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 как нравственное событие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любовь — это не украшение жизни, а серьёзное внутреннее испытание. Встреча с другим человеком меняет героя, заставляет его по-новому понять ответственность, память и ценность каждого мгновения.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у него тесно связано со временем: мгновение нельзя удержать, но можно сохранить в слове. Поэтому в стихах так важны дождь, вечер, сад и ощущение хрупкой, но настоящей близости.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мир Пастернака: от детали к мысли
</a:t>
            </a:r>
            <a:pPr algn="l" indent="0" marL="0">
              <a:lnSpc>
                <a:spcPct val="80000"/>
              </a:lnSpc>
              <a:buNone/>
            </a:pPr>
            <a:r>
              <a:rPr lang="en-US" sz="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Пастернака конкретное впечатление превращается в философский смысл и личную позицию.
</a:t>
            </a:r>
            <a:endParaRPr lang="en-US" sz="27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времени и памяти в лирике Пастернака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у Пастернака особенно ценно именно своей хрупкостью. Поэт показывает, что краткий миг способен соединить личную судьбу, природный цикл и историческое время.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 Пастернака ощущается как необратимое движение, которое нельзя остановить. Оно входит в стихотворение через смену состояний природы, человека и внутреннего настроения.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его лирике не просто сохраняет прошлое, а заново переживает его. Благодаря этому прошлое не исчезает, а становится частью настоящего духовного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лирики Пастернака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только частотность, но и смысловую роль мотивов в разных периодах творчества.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стихотворениям разных лет; точные статистические подсчёты не использовались.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время образуют основу поэтического мира, а любовь, творчество и история уточняют личную и историческую перспективу.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историческая эпоха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 XX века входят в его лирику не как лозунг, а как фон нравственного испытания, где особенно важны совесть, достоинство и способность сохранять внутреннюю свободу.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редко говорит напрямую о политике, но напряжение эпохи чувствуется в интонации тревоги, в образах неустойчивости и в постоянном внимании к человеческой ответственности перед временем.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судьба у Пастернака никогда не отделена от исторической среды. Частное переживание становится способом понять, как человек ведёт себя в переломный момент истории.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гражданская тема у него звучит сдержанно и глубоко. Она раскрывается через внутренний выбор героя, а не через декларацию или прямое осуждение.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дома, сада и дороги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Дом: память и укоренённость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Пастернака связан с памятью, защищённостью и личной историей. Это пространство, где прошлое не исчезает, а сохраняет живую связь с человеком и его чувствами.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дорога: движение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обозначает полноту и естественность бытия, а дорога — перемену, судьбу и движение вперёд. Вместе они создают карту внутреннего мира лирического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876922"/>
            <a:ext cx="4376738" cy="19630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Пастернака для школьного анализа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показывают переход от яркой экспрессии к зрелой ясности, при сохранении ключевых тем: чувства, выбора, творчества и внутренней свободы.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помогает увидеть разные этапы и интонации лирики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корпус изучаемых стихотворений Б. Л. Пастернака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лирика: ясность, сдержанность, нравственная сосредоточенность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стихах Пастернака речь становится проще и прозрачнее, а образность — точнее. Это создаёт впечатление спокойного, но очень глубокого размышления о жизни и человеке.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«Когда разгуляется» показывает, что отказ от усложнённости не означает бедности языка. Напротив, в нём особенно заметны зрелость мысли и доверие к точному слову.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ясность связана у Пастернака с нравственной честностью. Поэт стремится говорить без лишнего пафоса, но так, чтобы каждое слово сохраняло внутреннюю весомость и ответственность.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поэзии Пастернака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у Пастернака действуют вместе: звук поддерживает смысл, а образ природы становится способом мышления.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лирике Б. Л. Пастернака; значения носят сравнительный, условный характер.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метафора и звукопись; именно они создают узнаваемую интонацию, а философичность и исповедальность углубляют её содержание.
</a:t>
            </a:r>
            <a:endParaRPr lang="en-US" sz="9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25707" y="1651815"/>
            <a:ext cx="411075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Пастернака для русской поэзии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показал, что сложная метафора может сочетаться с разговорной интонацией. Благодаря этому его стихи звучат естественно и одновременно требуют вдумчивого чтения.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природа перестаёт быть фоном. Она становится живой силой, через которую раскрываются чувство, мысль и нравственное состояние человека.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Пастернака связана с ответственностью, памятью и уважением к другому. Это делает его лирику особенно близкой современному читателю, ищущему искренность.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XX век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стал одной из ключевых фигур русской поэзии XX века. Он помог соединить модернистскую сложность с внутренней свободой, ясностью и точностью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Пастернак: поэзия живого выбора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Пастернака соединяет природу, любовь, время и историю в единый мир, где слово сохраняет музыкальность, глубину и нравственную силу. Его стихи учат видеть в человеке центр поэзии.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2026-05-23T22:00:34Z</dcterms:created>
  <dcterms:modified xsi:type="dcterms:W3CDTF">2026-05-23T22:00:34Z</dcterms:modified>
</cp:coreProperties>
</file>