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Определение массы небесных тел
</a:t>
            </a:r>
            <a:endParaRPr lang="en-US" sz="3565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измерения массы планет, звезд, астероидов и галактик в астрономии.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и важность задачи
</a:t>
            </a:r>
            <a:endParaRPr lang="en-US" sz="252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исследования Ньютона и Кеплера заложили базу определения массы, что помогает изучать строение и эволюцию космических объектов во Вселенной.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массы: фундаментальные понятия
</a:t>
            </a:r>
            <a:endParaRPr lang="en-US" sz="211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характеризует инертность тела и его способность создавать гравитационное поле, определяя влияние на окружающие объекты.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веса, масса постоянна и не зависит от условий, тогда как вес меняется с гравитационным ускорением.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является ключевым параметром для теорий гравитации и процессов формирования планетных и звездных систем.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гравитации пропорциональна произведению масс двух тел и обратно пропорциональна квадрату расстояния между ними (F = G·m₁·m₂/r²).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закон тяготения позволил количественно вычислять массы астрономических объектов.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закон применяется для расчёта масс Солнца, планет, их спутников и астероидов.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применение закона обеспечивают основу современных астрономических исследований массы.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
</a:t>
            </a:r>
            <a:endParaRPr lang="en-US" sz="275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движения спутников для расчета массы
</a:t>
            </a:r>
            <a:endParaRPr lang="en-US" sz="185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планеты определяют, изучая движение её естественных или искусственных спутников благодаря взаимному гравитационному влиянию.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Кеплера связывает период обращения и радиус орбиты спутника с массой центрального тела (M = (4π²R³)/(G·T²)).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— вычисление массы Земли через анализ орбиты Луны и её движения.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на основе уравнений небесной механики, 2024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массы от радиуса и орбитальной скорости спутника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центрального тела растет с увеличением радиуса орбиты и квадрата орбитальной скорости спутника.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демонстрирует, что точные наблюдения орбитальных параметров важны для надёжного определения массы.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определения массы Солнца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Солнца вычисляется по орбитальным параметрам Земли — известной длине года и радиусу орбиты согласно законам Кеплера.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массы других звезд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звёзд в двойных системах определяется путём анализа взаимных движений и орбитных характеристик, полученных наблюдениями.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массы Солнца и звезд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и кратные звездные системы
</a:t>
            </a:r>
            <a:endParaRPr lang="en-US" sz="2655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 в двойных системах рассчитывается на основе расстояния между компонентами и периода их обращения.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закона центров масс позволяет связать положение и движения звёзд для вычисления массы каждой из них.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спектроскопических двойных анализируют сдвиг спектральных линий, чтобы определить скорости и массы звёзд.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изучать эволюцию и свойства звездных пар, расширяя знания о звёздной динамике.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расчёта массы по спутнику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Астрономические методы измерения массы, 2024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линзирование позволяет определять массу галактик, наблюдая изгиб световых лучей удалённых объектов под воздействием их гравитационного поля.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выявляет наличие тёмной материи и дополняет классические астрономические подходы, совершенствуя понимание строения крупномасштабных космических структур.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линзирование и масса галактик
</a:t>
            </a:r>
            <a:endParaRPr lang="en-US" sz="214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планет варьируются от малых значений у Меркурия до гигантских у Юпитера и Сатурна, что связано с их составом и происхождением.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взяты из NASA Planetary Fact Sheet,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массу и количество естественных спутников планет Солнечной системы, демонстрируя значительные различия в размерах и характеристиках.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планет Солнечной системы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Ньютона и Кеплера в методологию
</a:t>
            </a:r>
            <a:endParaRPr lang="en-US" sz="2494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 лег в основу количественного определения массы небесных тел, связывая силу гравитации с массами и расстоянием между ними.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Кеплера формулирует взаимосвязь между орбитальным периодом и радиусом, позволяя вычислять массу центрального объекта на основе движения спутников.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сложных систем продолжают опираться на эти законы, расширяя их применение на многотелые звездные и планетные системы.
</a:t>
            </a:r>
            <a:endParaRPr lang="en-US" sz="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оценки массы астероидов и малых тел
</a:t>
            </a:r>
            <a:endParaRPr lang="en-US" sz="218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возмущения и масса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массы астероидов часто осуществляется путём анализа влияния их гравитационного поля на орбиты соседних тел. Эти возмущения позволяют оценить массу, даже если отсутствует собственный спутник.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орбитальных резонансов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Резонансные эффекты в движении астероидов помогают уточнять параметры их массы. Анализ взаимных влияний орбит ускоряет понимание гравитационных взаимодействий в поясе астероидов.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Цереры с обнаруженным спутником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спутника Цереры было возможно точно определить её массу, используя наблюдения взаимного обращения, что значительно улучшило знания о структуре карликовой планеты.
</a:t>
            </a:r>
            <a:endParaRPr lang="en-US" sz="111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оценки массы астероидов и малых тел
</a:t>
            </a:r>
            <a:endParaRPr lang="en-US" sz="218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массы экзопланет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Доплера проявляется в спектральных колебаниях звезды, возникающих под воздействием орбитального движения планеты, что позволяет получить минимальную оценку её массы.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метод фиксирует временное затенение звезды при прохождении планеты по диску, уточняя радиус и дополнительные параметры массы экзопланеты.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использование этих методов важно для оценки состава и потенциальной обитаемости экзопланет в различных звездных системах.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измерение орбитальных параметров критично для расчёта массы, поскольку малейшие ошибки в периодах или радиусах значительно влияют на результаты.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радиотелескопы и космические обсерватории обеспечивают высокую чувствительность и разрешение, снижая погрешности в наблюдениях.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сбора данных и программное обеспечение минимизируют систематические ошибки и ускоряют обработку огромных массивов информации.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с учетом влияния межпланетной среды и технических условий оборудования позволяет повысить достоверность полученных величин массы.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точности наблюдательных данных
</a:t>
            </a:r>
            <a:endParaRPr lang="en-US" sz="255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масса при низкой плотности характерна для газовых гигантов, таких как Юпитер, свидетельствуя о преимущественно газовом составе с большой объемной массой.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Землеподобные тела имеют одновременно высокую массу и плотность, что указывает на наличие твёрдой поверхности и более плотного внутреннего строения.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состав небесных тел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обзор звездных классификаций,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 звезд различных типов
</a:t>
            </a:r>
            <a:endParaRPr lang="en-US" sz="258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напрямую влияет на срок жизни звезды: чем массивнее светило, тем быстрее происходят его эволюционные процессы.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 малой массой живут дольше и заканчивают существование белыми карликами, тогда как массивные звёзды завершают жизнь в виде сверхновых.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 демонстрируют широкий спектр размеров и масс, что отражает сложность формирования и разнообразие планетных систем.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астрономические базы данных экзопланет,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массы избранных экзопланет
</a:t>
            </a:r>
            <a:endParaRPr lang="en-US" sz="253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масс и расстояний экзопланет в разных звездных системах, а также методы их обнаружения.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перспективы методов
</a:t>
            </a:r>
            <a:endParaRPr lang="en-US" sz="278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методы затруднены слабым свечением удалённых объектов и отсутствием спутников, что ограничивает точность измерений массы.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гравитационно-волновой астрономии и улучшения астрометрических спутников расширяют возможности исследования тяжёлых и скрытых объектов во Вселенной.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машинного обучения способствует эффективному анализу больших данных, позволяя повысить точность и обнаруживать новые закономерности.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масс небесных тел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масс небесных объектов позволяет глубже понять их строение и развитие, а постоянное совершенствование методов наблюдений открывает новые горизонты в астрономии.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2026-05-08T06:34:17Z</dcterms:created>
  <dcterms:modified xsi:type="dcterms:W3CDTF">2026-05-08T06:34:17Z</dcterms:modified>
</cp:coreProperties>
</file>