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цветкового растения: основные понятия и значение
</a:t>
            </a:r>
            <a:endParaRPr lang="en-US" sz="242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имеют важные органы, обеспечивающие их жизнедеятельность.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и значение цветковых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органов растений началось ещё в древности для улучшения сельского хозяйства и медицины. Цветковые растения играют ключевую роль в экосистемах, поддерживая пищевые цепи и биологическое разнообразие.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 питание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удерживает растение в почве и всасывает воду с минеральными веществами. Он также накапливает питательные вещества для запасов растения.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основных типа корней: стержневой, где преобладает главный корень, и мочковатый, состоящий из множества тонких корней одинакового размера.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корня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обычно скрыт в почве, его форма и структура зависят от вида растения и почвенных условий, что помогает адаптироваться к окружающей среде.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и виды корней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корней и их роль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Стержневой корень, как у моркови и фасоли, представляет собой мощный главный корень с мелкими ответвлениями.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 помогают захватывать влагу и воздух, обеспечивая дополнительное питание в неблагоприятных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 характерна для пшеницы и лука, с множеством равномерных тонких корней, обеспечивающих быстрое всасывание.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клубники развиваются из стебля, способствуя размножению и укреплению растения в почве.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строение корня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и зона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Накрывающий корень корневой чехлик защищает его от повреждений. В зоне деления клетки активно размножаются, обеспечивая рост корня.
</a:t>
            </a:r>
            <a:endParaRPr lang="en-US" sz="906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роста и всасывания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роста клетки увеличиваются в размере, а в зоне всасывания корневые волоски сильно расширяют поверхность для поглощения воды.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ткани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цилиндр осуществляет транспорт веществ, а кора участвует в обменных процессах между корнем и окружающей средой.
</a:t>
            </a:r>
            <a:endParaRPr lang="en-US" sz="9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стебля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формы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бывают прямостоячими, вьющимися и ползучими, что влияет на способ распространения и положение листьев.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стебля расположены сосуды для проведения воды и питательных веществ, а волокна обеспечивают прочность и опору.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внутреннего строения стебля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служит внешним слоем, защищающим стебель и выполняющим обмен веществ с окружающей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(ксилема) отвечает за транспорт воды и минеральных солей от корня к листьям.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Сердцевина — центральная часть, запасает питательные вещества и обеспечивает гибкость стебля.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листовой пластинки, черешка и иногда прилистников, которые соединяют его со стеблем и обеспечивают движение веществ.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главное действие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производит органические вещества из углекислого газа и воды, выделяя кислород — процесс, лежащий в основе питания растения.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воды и газообмен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лист испаряет воду и обеспечивает обмен газов с окружающей средой, поддерживая жизненные процессы.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значение листа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 состоят из одной пластинки, а сложные разделены на отдельные листочки, как у клена.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варьируется: у берёзы — яйцевидная, а у дуба — лопастная, что соответствует адаптациям к среде.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влияет на размер и форму листа, помогая растению оптимально использовать свет и влагу.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связано с фотосинтезом и защитой от неблагоприятных факторов, обеспечивая выживание в разных условиях.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у цветковых растений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 цветкового растения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корня, стебля, листа, цветка и плода для жизнедеятельности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уникальную функцию, вместе обеспечивая рост и размножение растения.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 для школьников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Цветок: строение и роль в размножении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размножения и опыления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отвечает за половое размножение, обеспечивая образование плодов и семян. Яркая окраска и аромат способствуют привлечению насекомых, поддерживая перекрёстное опыление и генетическое разнообразие.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чашелистиков, лепестков, тычинок и пестика. Чашелистики защищают внутренние части цветка, лепестки привлекают опылителей ярким цветом и запахом.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массы органов у цветковых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значительна масса корней и листьев, так как они выполняют ключевые функции питания и фотосинтеза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корни и листья составляют основную биомассу растения, отражая их важность в жизненных процессах.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Ботаническое исследование, 2022 г.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способы и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пчёлы, обеспечивают опыление многих растений, включая яблоню и одуванчик, благодаря яркости и аромату цветков.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опыляют растения с яркими и глубокими цветками, часто в тропических зонах, способствуя распространению экзотических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пыльцу растений с невзрачными цветками, например, рожь и берёзу, обеспечивая массовое опыление на большие расстояния.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плода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процесс образования плодов после опыления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и их распространение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такие как яблоки и томаты, привлекают животных, которые питаются ими и распространяют семена вместе с плодами.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обеспечивают защиту семян от неблагоприятных условий и механических повреждений во время перемещения.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например фасоль и орехи, часто раскрываются для освобождения семян, которые распространяются ветром или животными.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способы распространения плодов отражают адаптации к среде — от ветеринарного до водного и животного распространения.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Семена: строение и условия прорастания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зародыша, запаса питательных веществ и защитной оболочки, которая оберегает внутренние части от внешних воздействий.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прорастания семян необходимы оптимальные условия: влага, тепло и доступ кислорода, обеспечивающие развитие корешка и рост будущего растения.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44" y="1611696"/>
            <a:ext cx="4700269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органа в жизнедеятельности растения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 основных органов цветкового растения и их вклад в жизненные процессы.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растения выполняют специализированные функции, обеспечивая рост, питание, размножение и адаптацию для выживания.
</a:t>
            </a:r>
            <a:endParaRPr lang="en-US" sz="882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учебное пособие, 2021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органов растений к условиям среды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имеют утолщённые стебли и листья, запасая воду для выживания в засушливом климате пустынь.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моркови и других корнеплодов расширены, что позволяет накапливать запасы питательных веществ в корневой системе.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формируют длинные гибкие стебли и воздушные полости, обеспечивая плавучесть и газообмен в воде.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органы цветковых растений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улучшение плодовых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новые сорта картофеля и помидоров, увеличивая размер плодов и устойчивость к болезням. Такие изменения делают растения более продуктивными и адаптированными к климату.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и цвета листьев в декоративных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приводит к появлению сортов с необычной окраской листьев и формой, повышая эстетическую ценность растений и расширяя возможности их использования в ландшафтном дизайне.
</a:t>
            </a:r>
            <a:endParaRPr lang="en-US" sz="9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органов цветкового растения для жизни и человека
</a:t>
            </a:r>
            <a:endParaRPr lang="en-US" sz="2886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растения играет свою роль, обеспечивая успешное развитие и приспособление. Знание их устройства помогает сохранять природу и повышать эффективность сельского хозяйства.
</a:t>
            </a:r>
            <a:endParaRPr lang="en-US" sz="12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2026-05-07T14:20:11Z</dcterms:created>
  <dcterms:modified xsi:type="dcterms:W3CDTF">2026-05-07T14:20:11Z</dcterms:modified>
</cp:coreProperties>
</file>