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8600" y="895675"/>
            <a:ext cx="50295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холодной войне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25425" y="3014300"/>
            <a:ext cx="43926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холодной войне: от слома монархии к миру блоков и противостояния.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старого режима к миру блоков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полтора века Европа прошла путь от падения старого режима до раздела на блоки. Революции, войны и поиски безопасности не исчезли — они лишь приняли новые формы.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Французская революция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государство оказалось перегружено долгами, а старая налоговая система работала неравномерно. Кризис финансов быстро превратился в политический, потому что общество требовало справедливости и перемен.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тупик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рост цен усилили напряжение в городах и деревне. Для многих людей повседневный голод стал не просто бедствием, а доказательством несостоятельности существующего порядка.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кризис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хотело участвовать в принятии решений наравне с привилегированными сословиями. Борьба за политический голос превратилась в спор о том, кому принадлежит власть в стране.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представительства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подорвали представление о власти как о вечной и неприкосновенной. Когда авторитет традиции ослаб, конфликт между королём, сословиями и обществом стал неизбежным.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идеи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год: первые переломы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Бастилии стал символом того, что народ способен бросить вызов государственной силе. Важно было не только освобождение заключённых, но и сам факт слома страха перед властью.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Бастилия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связала легитимность власти с нацией, а не только с династией. Именно поэтому события 1789 года стали точкой отсчёта для новой европейской политики.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легитимность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привилегий уничтожила правовые различия между группами общества. Франция начала строить порядок, в котором происхождение больше не должно было определять политический статус.
</a:t>
            </a:r>
            <a:endParaRPr lang="en-US" sz="93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привилегий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 гражданина закрепила мысль, что права принадлежат человеку по самой его природе. Это изменило язык политики: от подданных — к гражданам.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гражданина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была свергнута, и революция перешла в фазу прямого разрыва с прежним порядком. Теперь борьба велась не за реформы, а за саму форму государства.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1792: падение монархии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усилили контроль над страной и применили террор как средство удержания власти. В условиях войны революция стала режимом чрезвычайной мобилизации и жесткой дисциплины.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1793–1794: якобинский террор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призыв и военная мобилизация показали, что революционное государство может использовать общество как ресурс войны. Это стало важным прецедентом для будущих эпох.
</a:t>
            </a:r>
            <a:endParaRPr lang="en-US" sz="1174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мобилизация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Людовика XVI сделала компромисс почти невозможным. Для Европы революция окончательно стала не внутренним французским делом, а вызовом всему монархическому миру.
</a:t>
            </a:r>
            <a:endParaRPr lang="en-US" sz="1174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1793: казнь короля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революции
</a:t>
            </a:r>
            <a:endParaRPr lang="en-US" sz="3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революция изменила Европу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династии во Франции показало, что старые монархии больше не считались неприкосновенными. Для европейских держав это означало: политический порядок может быть разрушен силой и идеей.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династий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граждан перед законом постепенно стало мерилом современного государства. Даже противники революции вынуждены были учитывать, что политическая легитимность теперь связана не только с происхождением.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 политики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войны усилили чувство принадлежности к нации и к общей исторической судьбе. Национальная солидарность стала ответом на внешнее давление и на попытку навязать чужой порядок.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Наполеон: от революции к порядку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1799 года привёл к власти человека, который обещал восстановить порядок после революционного хаоса. Его успех опирался на усталость общества от нестабильности и войны.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 власти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соединил наследие революции с идеей порядка. Он не отменил новые принципы, а сделал их инструментом устойчивой государственной системы.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 форме порядка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Наполеона закрепил равенство перед законом, защиту собственности и светский характер государства. Эти нормы пережили самого Наполеона и повлияли на европейское право.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Консулат усилил административный контроль, подчиняя страну более чёткой системе управления. Франция стала управляться централизованно, а решения быстрее доходили до провинций.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администрация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новая модель государства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была подчинена потребностям войны и управления. Это укрепляло государство, но одновременно делало его зависимым от постоянной внешней экспансии.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война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использовала армию не только для обороны, но и как средство преобразования Европы. Так возникла модель государства, которое меняет общество через силу и реформы одновременно.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как инструмент политики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сделала государство более управляемым и предсказуемым. Франция показала, что административная дисциплина может стать основой военной и политической силы.
</a:t>
            </a:r>
            <a:endParaRPr lang="en-US" sz="1234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управление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готовили новых чиновников, офицеров и специалистов. Государство начинало формировать не только законы, но и кадры, которые должны были их проводить в жизнь.
</a:t>
            </a:r>
            <a:endParaRPr lang="en-US" sz="1234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империи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вехи наполеоновской эпохи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эпоха развивалась от блестящих побед к растущему перенапряжению. Каждый следующий шаг расширял влияние Франции, но увеличивал и сопротивление Европы.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успеха пришёлся на 1805–1806 годы, но к 1812 году система столкнулась с пределами расширения и сопротивлением коалиций.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общеизвестной хронологии наполеоновских войн; Encyclopaedia Britannica, Napoleon I.
</a:t>
            </a:r>
            <a:endParaRPr lang="en-US" sz="12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французской армии в Испании стало одним из символов того, как внешнее господство превращалось в сопротивление и национальную мобилизацию.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 антинаполеоновского сопротивления в Испании и укрепления национальной идеи.
</a:t>
            </a:r>
            <a:endParaRPr lang="en-US" sz="1354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наполеоновских войн; Испанская война за независимость.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державы собрались, чтобы заменить войны системой равновесия и не допустить нового европейского гегемона.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годом, когда Европа попыталась закрепить мир через баланс сил.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конгресс, 1815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71981"/>
            <a:ext cx="5133600" cy="20911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стало основой послереволюционного порядка
</a:t>
            </a:r>
            <a:endParaRPr lang="en-US" sz="2699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послевоенного порядка, выработанные на Венском конгрессе.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строился не на наказании, а на правилах сдерживания и согласовании интересов великих держав.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Венского конгресса, 1814–1815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европейская политика снова и снова возвращалась к идее, что безопасность одного государства зависит от действий других держав.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задало модель международных отношений, к которой Европа возвращалась весь XIX век.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конгресс, 1815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год: новая Европа после войны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другие территории Европы оказались разрушены войной: города, транспорт и промышленность нуждались в срочном восстановлении, а миллионы людей столкнулись с нехваткой жилья и продовольствия.
</a:t>
            </a:r>
            <a:endParaRPr lang="en-US" sz="1078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Европа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Германии стало центральным вопросом безопасности. Союзники обсуждали оккупацию, контроль над вооружениями и политическое переустройство страны, опасаясь повторения новой агрессии.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вопрос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временно действовали совместно, но их цели расходились: для одних приоритетом была стабильность, для других — расширение собственной зоны влияния и политическая перестройка Восточной Европы.
</a:t>
            </a:r>
            <a:endParaRPr lang="en-US" sz="1104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союзников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союза к недоверию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прежний союз держался на общей победе над нацизмом, но после войны исчез общий враг, а различия в целях США и СССР стали заметнее.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фронт исчез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оставалась главным узлом напряжённости, потому что её восстановление, статус и возможное объединение напрямую затрагивали баланс сил на всём континенте.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спора — Германия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стала пространством борьбы за влияние: там решалось, кто будет определять режимы, характер восстановления и контроль над стратегически важными территориями.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Восточной Европе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связывали безопасность Европы с открытой экономикой и политическим плюрализмом, тогда как СССР видел гарантию безопасности в дружественных режимах по периметру своих границ.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представления о безопасности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и план Маршалла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предложил масштабную экономическую помощь для восстановления Европы. Однако эта помощь воспринималась не только как гуманитарная мера, но и как инструмент влияния.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провозгласила поддержку стран, которым угрожало внешнее давление. Тем самым США открыто взяли на себя роль защитника европейской устойчивости и политического выбора.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сдерживания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руководство расценило новые инициативы как попытку вовлечь Европу в американскую орбиту. В результате усилилось разделение между западной и восточной частями континента.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Москвы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СССР и раздел Европы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советских решений в Восточной Европе в 1947 году и их влияние на европейский раскол.
</a:t>
            </a:r>
            <a:endParaRPr lang="en-US" sz="14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как начало открытого противостояния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Западного Берлина стала проверкой решимости союзников: Советский Союз перекрыл сухопутные пути, стремясь заставить западные державы изменить позицию без прямого столкновения.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города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закрепил новую реальность: бывшие союзники больше не доверяли друг другу, а соперничество всё чаще велось методами давления, демонстрации силы и контроля над пространством.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конфликта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 превратил снабжение в политический сигнал. Он показал, что Запад готов защищать свои позиции не только заявлениями, но и длительным организационным усилием.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через воздух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блоков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создания блоков показывают, как быстро послевоенное сотрудничество превратилось в устойчивое противостояние вокруг безопасности и влияния.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шесть лет отражает последовательное оформление двух лагерей, а не случайный дипломатический эпизод.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 — 1949; Варшавский договор — 1955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холодной войне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1789 года до раскола после 1945-го прослеживается одна логика: новые идеи ломают старый порядок, а борьба за безопасность и влияние создаёт следующий конфликт.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2026-07-26T06:39:54Z</dcterms:created>
  <dcterms:modified xsi:type="dcterms:W3CDTF">2026-07-26T06:39:54Z</dcterms:modified>
</cp:coreProperties>
</file>