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Организмы и их 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организмов с окружающей средой обеспечивает жизненные процессы и устойчивость экосистем.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возникла как наука на стыке биологии и природопользования. Вклад Вернадского и Сукачёва сформировал теорию биосферы, подчёркивая важность сохранения природы для будущего человечества.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контекст и актуальность темы
</a:t>
            </a:r>
            <a:endParaRPr lang="en-US" sz="283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– это совокупность физических условий, таких как температура, освещённость и влажность, которые воздействуют на организм.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среды обитания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элементы включают присутствие других видов, конкурентов, хищников и симбионтов, формируя экосистемные связи.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классифицируется на водную, наземно-воздушную, почвенную и организменную, каждая имея свои особенности для обитателей.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факторы включают состав воздуха, воды и почвы, влияя на метаболизм и адаптацию живых организмов.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океаны и озёра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охватывает разные водоёмы с переменной солёностью, температурой и глубиной, что создаёт уникальные условия для обитателей морей и пресных вод.
</a:t>
            </a:r>
            <a:endParaRPr lang="en-US" sz="1167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леса и пустыни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среде организмы сталкиваются с суточными и сезонными изменениями температуры и влажности, что влияет на адаптации и поведение видов.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подземное царство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низкую освещённость и обогащена органикой, служит основой для жизни множества микроорганизмов, насекомых и растений.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и на теле другого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адаптировались к существованию в теле или на поверхности других организмов, что характерно для паразитов, а также симбиотических форм жизни.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основных типов среды обитания
</a:t>
            </a:r>
            <a:endParaRPr lang="en-US" sz="27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регулирует метаболизм организмов, ограничивает их распространение, например, холод влияет на расположение видов.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освещённость формируют микроусловия обитания, влияя на рост растений и активность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 химический состав воздуха и воды определяют дыхательные возможности и выживание живых существ.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глубина почвы создают разнообразие мест обитания, влияя на почвенные экосистемы и распределение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выражается в борьбе за свет и питание, что влияет на численность и распределение видов.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популяции, поддерживая экологическое равновесие в сообществе.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мутуализм отражают взаимовыгодные отношения, повышающие устойчивость видов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взаимодействия между организмами
</a:t>
            </a:r>
            <a:endParaRPr lang="en-US" sz="21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— мастер выживания в пустыне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уникальному строению желудка верблюд может эффективно запасать воду и питание, что обеспечивает выживание в засушливых условиях пустыни.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сова и зимние морозы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и толстое оперение позволяет полярной сове сохранять тепло при экстремально низких температурах северных регионов.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пример адаптации к водной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на лапах и водоотталкивающее оперение делают утконоса эффективным пловцом и охотником в пресной воде.
</a:t>
            </a:r>
            <a:endParaRPr lang="en-US" sz="143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адаптация видов
</a:t>
            </a:r>
            <a:endParaRPr lang="en-US" sz="28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способствует максимальному росту популяции, за пределами которой численность падает.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Чрезмерные отклонения от оптимума приводят к снижению выживаемости и сокращению популяции.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популяций,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факторов среды и численности организмов
</a:t>
            </a:r>
            <a:endParaRPr lang="en-US" sz="22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протекают процессы круговорота вещества и энергии, поддерживающие жизненные циклы компонентов.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понятие и структура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среду, образуя единый функциональный мир.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экосистемы позволяет ей сохранять устойчивость при внешних и внутренних изменениях.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02603"/>
            <a:ext cx="4151400" cy="1642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видовом составе, продуктивности и структуре связи в трёх типах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обладают большим разнообразием и сложной структурой, обеспечивающей устойчивость.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основных экосистем
</a:t>
            </a:r>
            <a:endParaRPr lang="en-US" sz="276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 «Заповедники России», 2023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autotрофные организмы, в основном растения, которые превращают солнечную энергию в органические вещества посредством фотосинтеза, формируя основу питания в экосистемах.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круговорот веществ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органические остатки после смерти организмов, возвращая питательные вещества в почву и обеспечивая круговорот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включает кислородный, углеродный и азотный циклы, влияющие на структуру экосистем; лесные и речные пищевые цепи иллюстрируют взаимодействие между этими процессами.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гетеротрофные животные, потребляющие растения или других животных, обеспечивая передачу энергии и вещества по пищевой цепи и поддерживая биологическое равновесие.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взаимосвязей между продуцентами, консументами и редуцентами в природной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у бабочек обеспечивает скрытность от хищников, а запас жира у белых медведей помогает переносить суровые зимы Арктики, сохраняя энергию.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 обитания
</a:t>
            </a:r>
            <a:endParaRPr lang="en-US" sz="278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включают спячку у бурых медведей для экономии энергии в холодное время и осморегуляцию у пресноводных рыб, позволяющую поддерживать водно-солевой баланс.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приспособления, такие как миграция журавлей на юг и строительство плотин бобрами, способствуют выживанию и успешному размножению в изменяющихся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уменьшение ареала зубра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охоты и разрушения среды обитания европейский зубр сократился до узких регионов. Его численность резко упала, что потребовало создания заповедников и программ по восстановлению популяции.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синиц к городским условиям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синицы изменили поведение и пищевые предпочтения, приспосабливаясь к урбанизированной среде. Это включает использование искусственных жилищ и сезонные изменения миграций.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пожаров на структуру лесных сообществ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полностью меняют видовой состав лесов, способствуя развитию одних видов и угнетению других. В ответ сообщества могут мигрировать или формировать новые устойчивые экосистемные структуры.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и ответы сообществ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лесов нарушает миграционные пути животных и приводит к изоляции популяций, снижая генетическое разнообразие и устойчивость экосистем.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загрязнение воздуха и воды ухудшают условия обитания, вызывая сокращение численности многих видов, включая лосей в Центральной России, из-за деградации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и нефть, попадая в Балтийское море, ведут к массовой гибели водных организмов и нарушают пищевые цепи, подрывая экологический баланс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сообщества
</a:t>
            </a:r>
            <a:endParaRPr lang="en-US" sz="28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 сокращением амурского леопарда увеличивается численность городских голубей из-за комфортных условий в городах и отсутствия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человеческая деятельность как угрожает редким видам, так и способствует распространению видов, адаптирующихся к антропогенным изменениям.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Росстат, данные с 1950 по 2000 годы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видов под воздействием антропогенных факторов
</a:t>
            </a:r>
            <a:endParaRPr lang="en-US" sz="21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потере привычных экосистем, усилению экстремальных погодных явлений и угрозе исчезновения многих видов по всему миру.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лесов снижает биоразнообразие и нарушает углеродный баланс, усугубляя климатические изменения и сокращая природные ресурсы.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влияет на морские и наземные организмы, приводя к накоплению токсинов в пищевых цепях и разрушению среды обитания.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вытесняют местные сообщества, нарушая экосистемы; меры международного сотрудничества направлены на контроль и смягчение этих угроз.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тропических лесов в сохранении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содержат около половины всех известных видов животных и растений, обеспечивая стабильность климата и регулируя водный баланс на планете.
</a:t>
            </a:r>
            <a:endParaRPr lang="en-US" sz="1436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— сигнал к 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фиксирует виды, находящиеся на грани исчезновения, стимулируя меры по их защите и восстановлению природных местообитаний по всей стране.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экосистем и взаимодействие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экосистем возникает уникальное биоразнообразие, где виды взаимодействуют сложными способами, поддерживая устойчивость природных сообществ.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и его значение
</a:t>
            </a:r>
            <a:endParaRPr lang="en-US" sz="25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природоохранных инициативах и акциях, направленных на восстановление природных территорий, способствует улучшению состояния экосистем и их устойчивости.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за сохранение среды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экологических привычек, таких как энергосбережение и переработка отходов, имеет важное значение для снижения негативного воздействия на природу.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Волонтёрское движение и поддержка Красной книги объединяют общество в борьбе за сохранение редких видов и формирование экологического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взаимосвязи — ключ к устойчивому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между организмами и средой способствует сохранению природы, предотвращению утраты биоразнообразия и воспитанию ответственности за здоровье планеты и будущее человечества.
</a:t>
            </a:r>
            <a:endParaRPr lang="en-US" sz="38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2026-05-09T23:28:09Z</dcterms:created>
  <dcterms:modified xsi:type="dcterms:W3CDTF">2026-05-09T23:28:09Z</dcterms:modified>
</cp:coreProperties>
</file>