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image" Target="../media/image-5-12.png"/><Relationship Id="rId13" Type="http://schemas.openxmlformats.org/officeDocument/2006/relationships/image" Target="../media/image-5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83200" y="887748"/>
            <a:ext cx="6177600" cy="30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Окружающий нас мир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4892325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696200" y="4141213"/>
            <a:ext cx="57516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Узнаём мир дома, в школе и на прогулке.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второкласснику нужен этот урок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829175" y="1241650"/>
            <a:ext cx="3778800" cy="33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урок учит внимательно смотреть вокруг, замечать изменения и понимать, как связаны природа, люди и повседневная жизнь. Он помогает узнавать времена года, растения, животных, воду, воздух и правила безопасного поведения.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относится к окружающему миру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522885" y="1180275"/>
            <a:ext cx="2442413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природа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живой природе относятся растения, животные и человек. Они растут, дышат, питаются, двигаются и меняются со временем, поэтому их интересно наблюдать каждый день.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360432" y="1180275"/>
            <a:ext cx="2442413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Всё связано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и неживая природа, а также дела человека постоянно связаны между собой. Если меняется одно, это может повлиять на другое — как в большой дружной команде.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3441665" y="1180275"/>
            <a:ext cx="2442413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Неживая природа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неживую природу входят вода, воздух, солнце, камни, снег и почва. Они не живут, но влияют на всё вокруг и помогают жизни на Земле.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6030" y="1022525"/>
            <a:ext cx="3197641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3574937" y="1275925"/>
            <a:ext cx="2392527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Нужна каждый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помогает нам пить, умываться, готовить еду и ухаживать за комнатными и садовыми растениями. Без неё трудно обойтись и человеку, и животным, и зелёным листьям.
</a:t>
            </a:r>
            <a:endParaRPr lang="en-US" sz="1500" dirty="0"/>
          </a:p>
        </p:txBody>
      </p:sp>
      <p:sp>
        <p:nvSpPr>
          <p:cNvPr id="11" name="Text 2"/>
          <p:cNvSpPr txBox="1"/>
          <p:nvPr/>
        </p:nvSpPr>
        <p:spPr>
          <a:xfrm>
            <a:off x="3574937" y="3112475"/>
            <a:ext cx="2392527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Спасает растения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растения получают достаточно воды, они остаются свежими и растут лучше. Если воды мало, листья поникают, а цветы быстро теряют силу и красоту.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6302867" y="1275925"/>
            <a:ext cx="2392527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Бывает разной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может быть жидкой, твёрдой в виде льда и снега, а при нагревании превращается в пар. Вот такая хитрая превращалка природы.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6302867" y="3112475"/>
            <a:ext cx="2392527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нужно беречь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вода нужна всем, поэтому её нельзя зря тратить и загрязнять. Бережное отношение к воде помогает сохранить жизнь вокруг нас надолго.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470700" y="386179"/>
            <a:ext cx="8202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— важная помощница для людей, растений и животных
</a:t>
            </a:r>
            <a:endParaRPr lang="en-US" sz="209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6537" y="1503496"/>
            <a:ext cx="310200" cy="31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1312" y="1503496"/>
            <a:ext cx="310200" cy="310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98137" y="1534516"/>
            <a:ext cx="310200" cy="24816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653724" y="1534516"/>
            <a:ext cx="310200" cy="24816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свойства воздуха
</a:t>
            </a:r>
            <a:endParaRPr lang="en-US" sz="2500" dirty="0"/>
          </a:p>
        </p:txBody>
      </p:sp>
      <p:sp>
        <p:nvSpPr>
          <p:cNvPr id="16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17" name="Text 2"/>
          <p:cNvSpPr txBox="1"/>
          <p:nvPr/>
        </p:nvSpPr>
        <p:spPr>
          <a:xfrm>
            <a:off x="434948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не видно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нельзя увидеть глазами, но можно почувствовать, как он движется. Иногда он тихо шевелит листья, а иногда даже пытается унести шапку.
</a:t>
            </a:r>
            <a:endParaRPr lang="en-US" sz="1300" dirty="0"/>
          </a:p>
        </p:txBody>
      </p:sp>
      <p:sp>
        <p:nvSpPr>
          <p:cNvPr id="18" name="Text 3"/>
          <p:cNvSpPr txBox="1"/>
          <p:nvPr/>
        </p:nvSpPr>
        <p:spPr>
          <a:xfrm>
            <a:off x="4779787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в природе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помогает летать птицам, качает ветки деревьев и двигает воздушного змея. Он словно невидимый помощник, который всегда рядом.
</a:t>
            </a:r>
            <a:endParaRPr lang="en-US" sz="1300" dirty="0"/>
          </a:p>
        </p:txBody>
      </p:sp>
      <p:sp>
        <p:nvSpPr>
          <p:cNvPr id="19" name="Text 4"/>
          <p:cNvSpPr txBox="1"/>
          <p:nvPr/>
        </p:nvSpPr>
        <p:spPr>
          <a:xfrm>
            <a:off x="2607399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Нужен для дыхания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Людям и животным воздух необходим, чтобы дышать. Без него невозможно жить, поэтому особенно важно, чтобы в комнате и на улице воздух был чистым.
</a:t>
            </a:r>
            <a:endParaRPr lang="en-US" sz="1300" dirty="0"/>
          </a:p>
        </p:txBody>
      </p:sp>
      <p:sp>
        <p:nvSpPr>
          <p:cNvPr id="20" name="Text 5"/>
          <p:cNvSpPr txBox="1"/>
          <p:nvPr/>
        </p:nvSpPr>
        <p:spPr>
          <a:xfrm>
            <a:off x="6952206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воздух важен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городе, около дороги и в классе чистый воздух особенно нужен детям. Когда дышится легко, становится проще учиться, играть и чувствовать себя бодро.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погода в течение дня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620225" y="1201000"/>
            <a:ext cx="38376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погода часто бывает прохладной. По небу, ветру и температуре можно понять, как одеться перед выходом из дома.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356999" y="2046925"/>
            <a:ext cx="38376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Днём солнце может пригревать сильнее, а ветер меняться. В это время особенно заметно, как быстро погода умеет удивлять.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082801" y="2892925"/>
            <a:ext cx="38376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вечеру становится свежее, а небо может покрыться облаками. Иногда именно вечером начинается дождь или усиливается ветер.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819575" y="3738925"/>
            <a:ext cx="38376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смотреть на погоду каждый день, можно замечать её изменения и лучше понимать, как природа живёт и меняется.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0700" y="386179"/>
            <a:ext cx="8202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Времена года и их признаки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624404" y="1180250"/>
            <a:ext cx="3861499" cy="15745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приходит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снег начинает таять, появляются лужи и первые почки. Возвращаются птицы, а природа будто просыпается после долгого зимнего сна.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624404" y="3065035"/>
            <a:ext cx="3861499" cy="15745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радует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вокруг много зелени, цветов и тёплых дней. Можно долго гулять, наблюдать за бабочками и любоваться ярким небом.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941379" y="1180250"/>
            <a:ext cx="3861499" cy="15745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меняет краски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листья желтеют, краснеют и опадают. Птицы улетают в тёплые края, а воздух становится прохладнее и свежее.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4941379" y="3065035"/>
            <a:ext cx="3861499" cy="15745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 приносит холод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становится морозно, выпадает снег, на окнах появляются узоры. На улице заметны лёд и иней, и всё вокруг выглядит тихим.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981" y="1104169"/>
            <a:ext cx="2796681" cy="18517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1185" y="1104169"/>
            <a:ext cx="2796681" cy="185170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15543" y="1104169"/>
            <a:ext cx="2796681" cy="185170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12" name="Text 1"/>
          <p:cNvSpPr txBox="1"/>
          <p:nvPr/>
        </p:nvSpPr>
        <p:spPr>
          <a:xfrm>
            <a:off x="419872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Берёза у дороги и в парке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Берёзу легко узнать по светлому стволу и тонким веткам. Она украшает улицы, даёт тень и делает знакомый двор уютнее. Весной на ней появляются нежные листочки, которые шевелятся даже от лёгкого ветра.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3259538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Ромашка на лугу и у дома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Ромашка кажется простой, но именно в этом её красота. Её белые лепестки и жёлтая серединка радуют глаз, а летом такие цветы часто можно увидеть на лугу, клумбе или рядом с дорожкой.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6103896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Ель и комнатный цветок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Ель остаётся зелёной даже зимой и напоминает о празднике и лесной прохладе. Комнатный цветок живёт на подоконнике, радует листьями и помогает создавать дома тёплую, живую атмосферу.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вокруг нас: зелёные соседи
</a:t>
            </a:r>
            <a:endParaRPr lang="en-US" sz="2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322625" y="386175"/>
            <a:ext cx="84957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Животные: домашние и дикие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657174" y="1291993"/>
            <a:ext cx="7826485" cy="8792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рядом с человеком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животные живут рядом с людьми и зависят от их заботы. Кошка, собака, корова и кролик получают еду, тепло и защиту от взрослых.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57174" y="2500183"/>
            <a:ext cx="7826485" cy="8792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Дикие живут сами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Дикие животные сами добывают пищу и находят жильё в лесу, поле, воде или горах. Лиса, заяц, медведь, бобр и рыба приспособлены к своей среде.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657167" y="3708382"/>
            <a:ext cx="7826400" cy="8792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свои особенности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животных разные лапы, хвосты, клювы и плавники, потому что им нужны разные способы передвижения и добычи пищи. Природа всё продумала очень хитро.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наблюдать за природой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способ заметить, сравнить и записать изменения вокруг себя.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9500" y="845000"/>
            <a:ext cx="41904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кажется тихой, но в ней работает целая команда: дождевые черви, жуки, личинки и микроорганизмы. Они делают землю лучше для растений.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59500" y="3981975"/>
            <a:ext cx="4190400" cy="5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материалам урока «Окружающий мир»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125299" y="845000"/>
            <a:ext cx="3579000" cy="353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живых существ помогают делать землю рыхлой и плодородной
</a:t>
            </a:r>
            <a:endParaRPr lang="en-US" sz="5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6030" y="1022525"/>
            <a:ext cx="3197641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3574937" y="1275925"/>
            <a:ext cx="2392527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рядом с нами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— это место, где человек отдыхает, чувствует заботу и безопасность. Здесь мы замечаем привычные предметы, учимся порядку и понимаем, как важно беречь семейный уют.
</a:t>
            </a:r>
            <a:endParaRPr lang="en-US" sz="1500" dirty="0"/>
          </a:p>
        </p:txBody>
      </p:sp>
      <p:sp>
        <p:nvSpPr>
          <p:cNvPr id="11" name="Text 2"/>
          <p:cNvSpPr txBox="1"/>
          <p:nvPr/>
        </p:nvSpPr>
        <p:spPr>
          <a:xfrm>
            <a:off x="3574937" y="3112475"/>
            <a:ext cx="2392527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открывает новое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дети не только учатся читать, писать и считать. Они наблюдают, сравнивают, задают вопросы и вместе находят ответы о природе, людях и своем городе.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6302867" y="1275925"/>
            <a:ext cx="2392527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Улица ведет вперед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Улица соединяет дом, школу, магазин и парк. На ней нужно быть внимательным, смотреть по сторонам и соблюдать правила дорожного движения, чтобы путь был спокойным и безопасным.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6302867" y="3112475"/>
            <a:ext cx="2392527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Окружающее рядом каждый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6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Деревья, скамейки, двор, светофор и пешеходный переход — все это части знакомого мира. Если присмотреться, даже обычная дорога до школы становится интересным наблюдением.
</a:t>
            </a:r>
            <a:endParaRPr lang="en-US" sz="1330" dirty="0"/>
          </a:p>
        </p:txBody>
      </p:sp>
      <p:sp>
        <p:nvSpPr>
          <p:cNvPr id="14" name="Text 5"/>
          <p:cNvSpPr txBox="1"/>
          <p:nvPr/>
        </p:nvSpPr>
        <p:spPr>
          <a:xfrm>
            <a:off x="470700" y="386179"/>
            <a:ext cx="8202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школа, улица — знакомые части окружающего мира
</a:t>
            </a:r>
            <a:endParaRPr lang="en-US" sz="225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безопасного поведения каждый день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515251" y="1180275"/>
            <a:ext cx="1840286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трогай незнакомое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Незнакомые грибы, ягоды и растения могут быть опасными. Лучше не пробовать их на вкус и не брать в руки то, в чем ты не уверен.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2679714" y="1180275"/>
            <a:ext cx="1840286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Будь осторожен дома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нельзя трогать розетки, горячую посуду, ножи и другие острые предметы. Такие вещи полезны взрослым, но детям они могут причинить вред.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844177" y="1180275"/>
            <a:ext cx="1840286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Помни о дороге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проезжей части нельзя играть, бегать и внезапно выбегать на дорогу. Переходить улицу нужно только по правилам и обязательно вместе со взрослыми.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7008640" y="1180275"/>
            <a:ext cx="1840286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Держись рядом со взрослыми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улице, в лесу и у воды безопаснее находиться рядом со взрослыми. Они помогут выбрать верный путь и подскажут, как избежать опасности.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9423" y="1798621"/>
            <a:ext cx="239175" cy="318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56923" y="2186677"/>
            <a:ext cx="279037" cy="318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3929" y="2191027"/>
            <a:ext cx="310200" cy="310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14411" y="1802971"/>
            <a:ext cx="310200" cy="310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76575" y="190490"/>
            <a:ext cx="8031600" cy="5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человек связан с природой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111345" y="2434150"/>
            <a:ext cx="1700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нужна каждый день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помогает пить, готовить еду, умываться и ухаживать за растениями. Без нее трудно жить людям, животным и всему живому вокруг нас.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2040494" y="2822200"/>
            <a:ext cx="1700400" cy="20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Дерево дает много пользы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дерева делают бумагу, мебель и разные нужные вещи. Лес тоже важен: он помогает сохранять чистый воздух и служит домом для многих живых существ.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5403081" y="2822200"/>
            <a:ext cx="1700400" cy="20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кормят людей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зерна получают хлеб и кашу, из хлопка делают ткань, а овощи и фрукты становятся полезной едой. Природа щедро делится своим богатством.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7311845" y="2434150"/>
            <a:ext cx="1700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Природу нужно беречь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Вода, лес и чистый воздух не бесконечны, поэтому их нужно использовать бережно. Простая экономия и аккуратность помогают сохранить природу для всех.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022" y="1104832"/>
            <a:ext cx="2782372" cy="18503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9799" y="1104832"/>
            <a:ext cx="2782372" cy="18503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34487" y="1104832"/>
            <a:ext cx="2782372" cy="18503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32839" y="3051375"/>
            <a:ext cx="277463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двор начинается с одного пакета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прогулки ребята заметили бумажки у дорожки и собрали их в пакет. Сначала двор стал чище, а потом захотелось не мусорить снова. Маленькое дело оказалось очень заметным для всех, кто шел мимо.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179799" y="3051375"/>
            <a:ext cx="277463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Саженец у крыльца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дети принесли лейку и помогли посадить молодое деревце возле школы. Они аккуратно поливали его и следили, чтобы никто не сломал тонкий ствол. Теперь рядом растет зеленый помощник для птиц и тени.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034487" y="3051375"/>
            <a:ext cx="277463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Кормушка для зимних гостей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ребята повесили кормушку и насыпали туда семена. Синицы быстро нашли угощение, а дети поняли, что забота о птицах может быть простой и очень доброй.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25050" y="386175"/>
            <a:ext cx="84918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помогают природе
</a:t>
            </a:r>
            <a:endParaRPr lang="en-US" sz="2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22625" y="386175"/>
            <a:ext cx="84957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Окружающий мир можно замечать не только глазами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535138" y="1366800"/>
            <a:ext cx="3767700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Слушаем звуки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звукам тоже можно узнавать окружающий мир: поют птицы, шумит ветер, стучит дождь. Если прислушаться, у каждого места появляется свой особый голос.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35138" y="3232925"/>
            <a:ext cx="3767700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Узнаем по запаху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дождя трава пахнет свежо, а в лесу можно почувствовать аромат земли и хвои. Запахи помогают замечать то, что не всегда видно сразу.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837838" y="1366800"/>
            <a:ext cx="3767700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Чувствуем на ощупь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холодный, песок может быть теплым, а кора дерева — шероховатой. Ощущения подсказывают, чем один предмет отличается от другого.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4837838" y="3232925"/>
            <a:ext cx="3767700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Замечаем больше деталей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 смотрим, слушаем и чувствуем, мир становится понятнее и интереснее. Так даже обычная прогулка превращается в маленькое открытие.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0700" y="386179"/>
            <a:ext cx="8202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ученые и наблюдатели делают открытия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624404" y="1180250"/>
            <a:ext cx="3861499" cy="15745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появляется вопрос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Любое открытие начинается с любопытства: почему листья меняют цвет, куда улетают птицы, как живет растение. Вопрос помогает начать поиск ответа.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624404" y="3065035"/>
            <a:ext cx="3861499" cy="15745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идет наблюдение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Наблюдатель внимательно смотрит, слушает и замечает детали. Он фиксирует изменения в погоде, поведении животных, росте растений и состоянии почвы.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941379" y="1180250"/>
            <a:ext cx="3861499" cy="15745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сравнивают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понять новое, нужно сравнить: сегодня и вчера, один лист и другой, след на снегу и рядом стоящий след. Так становится яснее, что изменилось.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4941379" y="3065035"/>
            <a:ext cx="3861499" cy="15745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Открывать может каждый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только ученые делают выводы. Дети тоже замечают узоры облаков, следы на снегу и птиц у кормушки, а потом понимают что-то важное.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981" y="1104169"/>
            <a:ext cx="2796681" cy="18517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1185" y="1104169"/>
            <a:ext cx="2796681" cy="185170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15543" y="1104169"/>
            <a:ext cx="2796681" cy="185170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12" name="Text 1"/>
          <p:cNvSpPr txBox="1"/>
          <p:nvPr/>
        </p:nvSpPr>
        <p:spPr>
          <a:xfrm>
            <a:off x="419872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Улица, по которой все знакомо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день мы видим дома, тротуар, деревья и дорогу, по которой идем в школу или в магазин. На знакомой улице легко заметить, как меняется погода, свет и настроение двора.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3259538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уголок природы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городе или селе можно найти место, где растут кусты, шуршат листья и поют птицы. Такой уголок напоминает, что природа живет совсем рядом, а не только далеко в лесу.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6103896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Площадка, где встречаются люди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двор, площадь или площадка возле дома — это места, где дети играют, взрослые разговаривают и все спешат по своим делам. Здесь особенно важно быть внимательным и вежливым.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Окружающий мир в нашем городе или селе
</a:t>
            </a:r>
            <a:endParaRPr lang="en-US" sz="2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помнить каждый день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простых действий, которые помогают замечать мир, беречь его и соблюдать безопасность.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7950" y="555625"/>
            <a:ext cx="7988100" cy="21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вокруг больше, чем кажется на первый взгляд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577950" y="3280829"/>
            <a:ext cx="68568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Окружающий мир учит замечать важное в простых вещах: в листьях, птицах, доме, дворе и людях рядом. Чем внимательнее смотришь, тем больше открываешь.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2026-05-25T22:57:35Z</dcterms:created>
  <dcterms:modified xsi:type="dcterms:W3CDTF">2026-05-25T22:57:35Z</dcterms:modified>
</cp:coreProperties>
</file>