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Places: Ключевые темы и современные вызовы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сегодня открывают новые миры, расширяя кругозор и знания.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и открытия в истории и образовании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новых мест — важная часть обучения английскому, развивающая языковые и культурные навыки. История человеческих открытий расширяет знания и способствует межкультурному пониманию, что важно для 9-классников.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— сердце британской культуры
</a:t>
            </a:r>
            <a:pPr algn="l" indent="0" marL="0">
              <a:lnSpc>
                <a:spcPct val="90000"/>
              </a:lnSpc>
              <a:buNone/>
            </a:pPr>
            <a:r>
              <a:rPr lang="en-US" sz="46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объединяет историю и современность: здесь находятся Биг-Бен, Букингемский дворец и уникальные музеи, привлекающие туристов со всего мира.
</a:t>
            </a:r>
            <a:endParaRPr lang="en-US" sz="112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— символ американского разнообразия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Свободы и Центральный парк — важные достопримечательности, отражающие богатство культуры и динамику крупнейшего города США.
</a:t>
            </a:r>
            <a:endParaRPr lang="en-US" sz="115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Сидней — австралийская жемчужина
</a:t>
            </a:r>
            <a:pPr algn="l" indent="0" marL="0">
              <a:lnSpc>
                <a:spcPct val="90000"/>
              </a:lnSpc>
              <a:buNone/>
            </a:pPr>
            <a:r>
              <a:rPr lang="en-US" sz="48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Оперным театром и пляжем Бонди, Сидней сочетает природную красоту и современные развлечения для всех посетителей.
</a:t>
            </a:r>
            <a:endParaRPr lang="en-US" sz="115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места англоязычного мира
</a:t>
            </a:r>
            <a:endParaRPr lang="en-US" sz="259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общение с носителями языка помогает быстрее освоить английскую речь и развить уверенность в диалогах.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среду способствует расширению словарного запаса и знакомству с актуальной лексикой и культурными нюансами.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 реальных ситуациях мотивирует подростков использовать язык активно и эффективно, укрепляя навыки.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как источник практики английского языка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международное общение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Санкт-Петербург — центры приема иностранных гостей, где проходят языковые экскурсии и создаются условия для изучения английского.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и англоязычные инициативы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Мурманске и Владивостоке реализуются проекты с международным участием, а туристические маршруты оснащены на английском языке.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5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Достопримечательности России в контексте изучения английского языка
</a:t>
            </a:r>
            <a:endParaRPr lang="en-US" sz="2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городских и природных новых мест для подростков
</a:t>
            </a:r>
            <a:endParaRPr lang="en-US" sz="2355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отличия возможностей для досуга, образования и окружающей среды в городах и природных зонах.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пространства обеспечивают доступ к образованию и развлечениям, природные места — к экологическому обучению и отдыху.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Rosstat, VisitBritain, 2023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Межкультурный диалог и новые традиции через путешествия
</a:t>
            </a:r>
            <a:endParaRPr lang="en-US" sz="2569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1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праздничные традиции
</a:t>
            </a:r>
            <a:pPr algn="ctr" indent="0" marL="0">
              <a:lnSpc>
                <a:spcPct val="90000"/>
              </a:lnSpc>
              <a:buNone/>
            </a:pPr>
            <a:r>
              <a:rPr lang="en-US" sz="46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праздниках Halloween и Thanksgiving помогает понять культуру и обычаи англоговорящих стран, расширяя кругозор подростков.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Мастер-классы и фестивали как площадки общения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и совместные проекты способствуют разрушению стереотипов и развитию толерантности через живое общение и опыт.
</a:t>
            </a:r>
            <a:endParaRPr lang="en-US" sz="102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местными жителями
</a:t>
            </a:r>
            <a:pPr algn="ctr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локальными жителями развивает понимание многообразия, воспитывает уважение и навыки межкультурного диалога у подростков.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Google Maps и TripAdvisor помогают подросткам планировать маршруты и находить интересные места с подробными отзывами.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реальность и онлайн-экскурсии расширяют возможности изучения мира, позволяя погружаться в новые пространства дистанционно.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платформы как Duolingo делают обучение английскому более интерактивным и доступным, поддерживая интерес к путешествиям.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ресурсы для исследователей новых мест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путешествующих подростков связан с развитием обменных программ и поддержкой семейных поездок.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путешествий способствует улучшению языковых навыков и расширению культурного опыта среди молодежи.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путешествий подростков за последние 10 лет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просвещения РФ, 2023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ответственность и массовый туризм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направления испытывают экологическую нагрузку из-за большого количества туристов и роста отходов, что требует новых решений.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проекты и создание экотроп способствуют формированию ответственного отношения к природе среди подростков.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культурные различия в новых местах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важно изучить правила и традиции страны, чтобы не допустить недоразумений. Например, в США чаевые составляют значительную часть дохода работников сферы услуг.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местного законодательства помогает избегать проблем. В некоторых странах существуют строгие нормы относительно поведения в общественных местах и правила одежды.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телефоны и адреса экстренных служб, посольств и контакты местных друзей для быстрого реагирования в непредвиденных ситуациях.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культурным особенностям укрепляет доверие и помогает адаптироваться в новой среде, делая общение более комфортным и приятным.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Йеллоустоун — первый национальный парк США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Йеллоустоуне можно увидеть гейзеры, горячие источники и дикую природу. Этот парк поражает своей уникальностью и сохранившейся экосистемой, привлекая ценителей природы со всего мира.
</a:t>
            </a:r>
            <a:endParaRPr lang="en-US" sz="1002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Мэн — удивительный анклав культуры в Британии
</a:t>
            </a:r>
            <a:pPr algn="l" indent="0" marL="0">
              <a:lnSpc>
                <a:spcPct val="90000"/>
              </a:lnSpc>
              <a:buNone/>
            </a:pPr>
            <a:r>
              <a:rPr lang="en-US" sz="41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Расположенный между Англией и Ирландией, остров Мэн богат мифами, традициями и древними памятниками. Здесь можно познакомиться с кельтским наследием и необычной флорой.
</a:t>
            </a:r>
            <a:endParaRPr lang="en-US" sz="1002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горы Австралии — загадочный природный заповедник
</a:t>
            </a:r>
            <a:pPr algn="l" indent="0" marL="0">
              <a:lnSpc>
                <a:spcPct val="90000"/>
              </a:lnSpc>
              <a:buNone/>
            </a:pPr>
            <a:r>
              <a:rPr lang="en-US" sz="44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горы известны живописными пейзажами и редкими видами животных. Пешие маршруты позволяют ощутить уединение и глубину австралийской дикой природы.
</a:t>
            </a:r>
            <a:endParaRPr lang="en-US" sz="1071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Неизведанные уголки англоязычных стран
</a:t>
            </a:r>
            <a:endParaRPr lang="en-US" sz="259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21775" y="698179"/>
            <a:ext cx="5286080" cy="675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7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Образовательный потенциал путешествий по англоговорящим странам
</a:t>
            </a:r>
            <a:endParaRPr lang="en-US" sz="1978" dirty="0"/>
          </a:p>
        </p:txBody>
      </p:sp>
      <p:sp>
        <p:nvSpPr>
          <p:cNvPr id="4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21775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по музеям Лондона помогают погрузиться в историю и улучшить понимание языка через практическое общение с гидом и аудиогидами.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335279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лагеря в Ирландии предоставляют возможность тренировать разговорные навыки в комфортной среде и участвовать в различных культурных мероприятиях.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6296039" y="2813509"/>
            <a:ext cx="2014321" cy="137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волонтёрских проектах и стажировках в англоговорящих странах развивает профессиональные навыки и углубляет понимание международного сотрудничества.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самостоятельного планирования путешествия
</a:t>
            </a:r>
            <a:pPr algn="l" indent="0" marL="0">
              <a:lnSpc>
                <a:spcPct val="90000"/>
              </a:lnSpc>
              <a:buNone/>
            </a:pPr>
            <a:r>
              <a:rPr lang="en-US" sz="8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инструкция для успешной организации поездки
</a:t>
            </a:r>
            <a:endParaRPr lang="en-US" sz="245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597" y="1621350"/>
            <a:ext cx="2729105" cy="278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заинтересованность в новых местах
</a:t>
            </a:r>
            <a:endParaRPr lang="en-US" sz="2262" dirty="0"/>
          </a:p>
        </p:txBody>
      </p:sp>
      <p:sp>
        <p:nvSpPr>
          <p:cNvPr id="6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6167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сети, такие как Instagram и VK, активно формируют интерес подростков к путешествиям через визуальный контент, рейтинги и рекомендации друзей. Это помогает определить привлекательные направления.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24775" y="2565383"/>
            <a:ext cx="2320928" cy="16046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блогеры показывают реальные истории и полезные советы, что усиливает мотивацию к поиску новых мест. Платформы также служат площадками для обмена впечатлениями и поддержки.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1492 — Кристофор Колумб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Совершив первое плавание в Новый Свет, Колумб изменил карту мира и вдохновил поколения исследователей на открытие новых земель.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1768–1779 — Капитан Джеймс Кук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исследовал берега Австралии, Новой Зеландии и Океании, расширяя географические знания и культурный обмен между континентами.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XXI век — цифровые открыватели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 молодёжь исследуют мир при помощи технологий, обеспечивая новый взгляд на путешествия и экологическую осознанность.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современное исследование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 активисты, как Тесса Кемпбелл Фрейзер, путешествуют по миру с целью изучения влияния изменений климата.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исследователи и современные примеры открывателей
</a:t>
            </a:r>
            <a:endParaRPr lang="en-US" sz="25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2" y="366525"/>
            <a:ext cx="3474277" cy="440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2994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транспортные инновации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Hyperloop и беспилотные аэротакси обещают уменьшить время поездок и снизить экологический след путешествий, делая их быстрее и комфортнее.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6570833" y="2608740"/>
            <a:ext cx="1629512" cy="14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виртуального погружения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туры и технологии дополненной реальности позволяют исследовать места из дома, расширяя доступ к знаниям и культурным открытиям без физических ограничений.
</a:t>
            </a:r>
            <a:endParaRPr lang="en-US" sz="1172" dirty="0"/>
          </a:p>
        </p:txBody>
      </p:sp>
      <p:sp>
        <p:nvSpPr>
          <p:cNvPr id="7" name="Text 2"/>
          <p:cNvSpPr txBox="1"/>
          <p:nvPr/>
        </p:nvSpPr>
        <p:spPr>
          <a:xfrm>
            <a:off x="3967975" y="788319"/>
            <a:ext cx="4765682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исследования новых мест: технологии и транспорт
</a:t>
            </a:r>
            <a:endParaRPr lang="en-US" sz="2449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базовых фраз и правил этикета облегчает коммуникацию и помогает избежать недопонимания в повседневных ситуациях.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Встречи с ровесниками из разных стран и совместные мероприятия способствуют созданию дружеских связей и поддерживают чувство принадлежности.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помогают сохранять контакт с иностранными друзьями и продолжать изучение языка после возвращения домой.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интеграция в новой языковой и культурной среде
</a:t>
            </a:r>
            <a:endParaRPr lang="en-US" sz="2531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истории и культурные сувениры путешествий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Дневник путешественника: воспоминания на английском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на английском языке помогает не только фиксировать впечатления, но и улучшать навыки письма и выражения мыслей на иностранном языке.
</a:t>
            </a:r>
            <a:endParaRPr lang="en-US" sz="1020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Фотоколлажи как средство творческого выражения
</a:t>
            </a:r>
            <a:pPr algn="ctr" indent="0" marL="0">
              <a:lnSpc>
                <a:spcPct val="90000"/>
              </a:lnSpc>
              <a:buNone/>
            </a:pPr>
            <a:r>
              <a:rPr lang="en-US" sz="425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Собирая фотографии и создавая коллажи, подростки делятся своими открытиями и укрепляют память о путешествиях, вдохновляя других к изучению мира.
</a:t>
            </a:r>
            <a:endParaRPr lang="en-US" sz="1020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Сувениры и их значение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из разных стран становятся символами дружбы и культурного обмена, укрепляя межличностные связи и поддерживая интерес к иностранным традициям.
</a:t>
            </a:r>
            <a:endParaRPr lang="en-US" sz="10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Открывая мир: почему это важно для молодёжи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Познавая новые места, подростки развивают понимание разных культур, приобретают языковые и социальные навыки, расширяют горизонты и формируют ответственное отношение к планете.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2026-05-07T17:10:58Z</dcterms:created>
  <dcterms:modified xsi:type="dcterms:W3CDTF">2026-05-07T17:10:58Z</dcterms:modified>
</cp:coreProperties>
</file>