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осенние перемены показаны через точные приметы леса, поля, птиц и меняющийся воздух.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Скребицкий. «Сентябрь» — рассказ о начале осени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и его рассказы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Алексеевич Скребицкий писал для детей о животных и временах года. «Сентябрь» — пейзажная проза без сложного сюжета: в ней собраны точные приметы месяца, знакомые по прогулкам и школьным наблюдениям.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главная мысль у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еще похож на лето: дни остаются теплыми, и природа не сразу «меняет правила».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заметные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желтые листья, воздух становится прохладнее, а в лесу заметнее тише и спокойнее.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птиц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реагируют на наступление осени раньше человека: меняются их перемещения и собирание в группы.
</a:t>
            </a:r>
            <a:endParaRPr lang="en-US" sz="1245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«по порядку»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осень не начинается резко. Она приходит тихо, постепенно — и в этой постепенности есть своя красота.
</a:t>
            </a:r>
            <a:endParaRPr lang="en-US" sz="1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ранней осени в тексте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картины леса, неба и поля. Ранний сентябрь передан как время утренней прохлады и ясной, чуть «прозрачной» погоды, когда всё вокруг кажется аккуратным и тихим.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ощущение легко представить: лесная тропинка в начале осени, золотистые листья под ногами, высокая трава и мягкий солнечный свет. Ясное небо добавляет этому дню спокойствия и света.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24" y="3702406"/>
            <a:ext cx="302981" cy="440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сентября в 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желтые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листочки, которые еще недавно были зелёными. Это самый узнаваемый сигнал: осень начинается с малого, но именно она меняет настроение леса.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Укорачивание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заметно короче. По вечерам раньше чувствуется прохлада, а утро уже не такое «летнее», как в начале месяца.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Прохладные ночи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Ночи становятся холоднее, и воздух ощущается свежим. Утром дышится легче, а вместе с температурой меняется и общее ощущение времени года.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паутина появляется в тёплых местах и в сухие дни. Она становится приметой сентябрьского воздуха и помогает увидеть сезон «на расстоянии».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постепенно становится тише: звуки как будто отходят назад. Эта тишина подчеркивает спокойную красоту ранней осени.
</a:t>
            </a:r>
            <a:endParaRPr lang="en-US" sz="10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сентябрь: что меняется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помогает понять: сентябрь сохраняет часть летнего тепла, но всё отчётливее показывает приход осени.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— переходный месяц: изменения идут постепенно, поэтому природа ещё не «прощается» резко, а медленно перестраивается.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Г. Скребицкого «Сентябрь».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меняется в сентябре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сезонных изменений по наблюдениям из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подчёркивает: птицы чувствуют перемену времени года раньше человека. Их движения и поведение становятся более заметными, как только заканчивается летняя беззаботность.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животные в сентябрьском лесу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птицы готовятся к отлёту, поэтому появляются в лесу и рядом с ним по-другому. Другие держатся группами и чаще кормятся, как будто запасают силы на перемены.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описание делает природу живой и «разговорчивой». Читатель видит, что каждый обитатель реагирует на приход осени по-своему — без резких переходов, но очень ясно.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осени заметнее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место занимают признаки, которые легче всего заметить глазами: листья и птицы. Остальные группы дополняют общую картину — и делают её завершённой.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доли листьев и птиц показывают, почему именно они сильнее всего передают смену сезона: изменения в природе становятся видимыми и «живыми».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текста Г. Скребицкого «Сентябрь» (группировка признаков по смыслу).
</a:t>
            </a:r>
            <a:endParaRPr lang="en-US" sz="6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используются простые и точные слова, понятные младшему школьнику. Автор не усложняет рассказ и помогает читателю сразу увидеть картину сентября.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спокойная и ровная: в ней нет резких событий и громких поворотов. Поэтому внимание сосредоточено на наблюдениях и деталях, а не на сюжете.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коротких описаний, эпитетов и сравнений. Они работают как «точки внимания»: благодаря им лес, небо, воздух и листья становятся яснее и ощутимее.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делает чтение лёгким: ребёнок может следить за изменениями природы и учиться замечать мелочи, из которых складывается образ времени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ранней осени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лес и редкие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лесу свет не яркий, а мягкий, будто его стало меньше. Деревья стоят спокойно, и только облака иногда разрываются просветами, выпуская тонкие лучи. Так рождается тишина, в которой хочется слушать собственные мысли.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деревья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еще держатся на ветках, но уже заметно меняют цвет: золото проступает между зеленью. Ветер проходит легко, не срывает листву сразу. Поэтому кажется, что осень приходит бережно, шаг за шагом, без громких перемен.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воздух сентября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сентябре прохладный, но не колючий, он бодрит и помогает почувствовать ясность дня. После жары лета становится особенно заметной свежесть. От этого настроение становится чуть задумчивым: хочется смотреть дальше, не торопясь.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53858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легко читать в 5 классе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картины природы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понятных образов: лес, небо, листья. Они легко узнаются по школьным прогулкам и урокам окружающего мира, поэтому читать приятно и без «сложных» объяснений.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дням и часам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приметы через то, что можно заметить самому: прохладное утро, изменение света. Такие детали помогают следить за сменой времени года, не путая читателя.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поведение птиц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рассказе действуют просто и наглядно: собираются, держатся группами. Читатель легко представляет, как они реагируют на осень, и понимает смысл без длинных рассуждений.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 вместо сложного сюжета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 почти нет, зато есть ясные детали. Поэтому текст не требует пересказа «по пунктам»: достаточно внимательного чтения и поиска ключевых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53094"/>
            <a:ext cx="5170500" cy="2091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узнаваемость сентября создают конкретные детали: цвет листьев, изменения в жизни птиц, прохлада воздуха и спокойствие леса. Каждая деталь работает на общий образ месяца.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подобраны так, чтобы осень чувствовалась сразу: через внешние приметы (листья, птицы), через погоду (прохлада) и через атмосферу (тишина). Вместе они складываются в единый образ.
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Г. Скребицкого «Сентябрь».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бережно фиксирует точные признаки сентября: меняется свет, воздух становится прохладнее, появляется листоподобное движение в лесу. Эти наблюдения дают правдоподобную основу рассказа.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чувство в одном тексте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 добавляет ощущение красоты и легкой грусти по уходящему лету. Поэтому читатель не просто «узнаёт приметы», а переживает смену сезона вместе с природой.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 перечисляются сухо: они соединяются в цельную картину ранней осени. Так текст звучит как тихая лирическая зарисовка, где важны и факты, и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описание сентября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развертывания образа: тема → картины → признаки → поведение птиц → итоговое ощущение.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текста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внимание держится на спокойном взгляде на природу. В середине заметнее признаки осени, и тон становится чуть более «плотным» по впечатлениям.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мягкого наблюдения к более насыщенным признакам завершается тишиной. Это помогает принять приход осени как естественную и понятную перемену.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Г. Скребицкого «Сентябрь» (по композиции и описательным фрагментам).
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изменения происходят постепенно, а не в один момент. Такая идея помогает воспринимать сезонные перемены спокойно и внимательнее относиться к природе.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наблюдательность: учит замечать признаки смены времен года в мелочах. Сравнение лета и осени помогает лучше понимать то, что происходит вокруг каждый день.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художественное описание формируется бережное отношение к окружающему миру. Читатель начинает видеть красоту даже в привычных осенних деталях — листьях, воздухе и тишине леса.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 начала учебного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представить школьный двор и парк рядом с домом. Можно будто увидеть дорожку, по которой идешь утром, и услышать ту самую спокойную тишину. Вокруг — деревья с желтой листвой и чистое небо.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глазами школьника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— и личное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ранней осени связывает текст с личными впечатлениями: хочется оглянуться по дороге в школу и заметить изменения. Так чтение становится ближе, потому что природа в рассказе похожа на ту, которую видит ученик.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Слово; Образ; Значение. Эти слова помогают быстро понять, как автор передает раннюю осень и ее настроение.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охватывают и внешние приметы (листья, птицы, погода), и атмосферу (тишина). Благодаря этому осень воспринимается цельно: как картина и как чувство.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Г. Скребицкого «Сентябрь».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каким увидел сентябрь Г. Скребицкий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«Сентябрь» начало осени показано как спокойное, красивое и закономерное изменение природы. Главные особенности текста — простые слова, яркие детали, внимательное отношение к миру и мягкое настроение.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2026-05-13T00:56:58Z</dcterms:created>
  <dcterms:modified xsi:type="dcterms:W3CDTF">2026-05-13T00:56:58Z</dcterms:modified>
</cp:coreProperties>
</file>