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Жуковский. «Приход весны»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зима тихо уступает место весне, и всё вокруг оживает.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— русский поэт XIX века, мастер мягких и мелодичных стихов. Он любил писать о природе, сне, мечте и добрых чувствах, поэтому его легко и приятно читать детям.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Жуковский: поэт тишины и природы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это стихотворение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после зимы постепенно приходит весна: становится теплее, снег начинает таять, а природа словно просыпается и готовится к новой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тревожных событий или грустной истории. Главное в нём — светлое ожидание, тихая радость и ощущение, что перемены приносят добро.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помогает увидеть весну глазами внимательного наблюдателя: через снег, ручьи, солнце и первые признаки тепла.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картина в стихотворении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последний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ещё лежит снег, но он уже не кажется зимним. Он становится рыхлым, блестит на солнце и постепенно исчезает, открывая тёмные проталины и влажную землю.
</a:t>
            </a:r>
            <a:endParaRPr lang="en-US" sz="190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 и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крыши и веток слышится капель, а по дорожкам бегут маленькие ручейки. Эта вода словно торопится рассказать, что весна уже близко и природа начинает движение.
</a:t>
            </a:r>
            <a:endParaRPr lang="en-US" sz="198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зелёные 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мокрой земли появляются первые ростки. Они очень маленькие, но именно они делают картину живой, свежей и особенно радостной для внимательного читателя.
</a:t>
            </a:r>
            <a:endParaRPr lang="en-US" sz="18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 удовольствием замечает, как меняется природа. Он радуется не громко, а по-доброму, будто делится тихим счастьем с каждым, кто смотрит вокруг внимательно.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удивление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интересно наблюдать за первыми признаками тепла. Каждый новый ручеёк и каждый проталенный участок земли кажутся маленьким чудом, которое происходит прямо на глазах.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чувство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настроении нет спешки или тревоги. Оно спокойное, тёплое и очень светлое, поэтому стихотворение звучит особенно ласково и приятно.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смотрит на мир очень внимательно. Он замечает и снег, и солнце, и воздух, и поэтому весна в стихотворении становится особенно живой.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лирического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Слышна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и веток падают капли воды. Их звон напоминает маленькую музыку весны и сразу делает настроение бодрее.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ослабевает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ещё чувствуется, но уже не держит природу так крепко. День становится светлее, а снег начинает терять свою зимнюю твёрдость.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тёплыми лучами снег становится рыхлым и влажным. На земле появляются тёмные проталины, через которые видно, что жизнь просыпается.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Бегут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собирается в ручьи и спешит вперёд. Вместе с ней природа окончательно выходит из зимнего сна и встречает новый сезон.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показана живой, читатель сильнее ощущает её красоту. Весна в стихотворении не просто наступает — она словно сама входит в мир и всё пробуждает.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Жуковского природа не стоит неподвижно. Она будто дышит, слушает и чувствует, а весна приходит к ней как добрая гостья, которая приносит перемены и свет.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стихотворение похожим на маленькую сказку. Детям легко представить, что снег, ручьи и деревья тоже умеют радоваться приходу тепла.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живая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стиха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размеренно, как тихая песенка. Из-за этого его приятно слушать вслух и легко повторять по памяти.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 с нежным, лёгким звучанием. Они помогают передать ощущение тишины, свежего воздуха и доброго весеннего настроения.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поэта ясная и не перегружена сложными образами. Поэтому ребёнок сразу слышит главное: как тихо и красиво приходит весна.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перемен в стихотворении В. А. Жуковского.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светлые цвета: белый снег, голубое небо и первые солнечные отблески. Они делают весеннюю картину чистой и свежей.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замечает нежную зелень. Она появляется очень осторожно, но именно поэтому кажется особенно радостной и долгожданной.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тоже меняются вместе с природой: слышны капли, тихое журчание воды и лёгкий шорох тающего снега. Всё вокруг как будто просыпается.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вместе создают ощущение обновления. После чтения хочется глубже вдохнуть и улыбнуться первому тёплому дню.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звуки весны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согласные, плавные гласные и ласковые интонации помогают стихотворению звучать спокойно. Благодаря этому весна в тексте кажется не шумной, а доброй, светлой и очень близкой читателю.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звучание делает текст похожим на тихую песенку. Оно не торопит читателя, а будто приглашает внимательно слушать природу и замечать, как она просыпается после зимы.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тёплые слова о снеге, солнце, ручьях и ростках. Такие образы легко представить, поэтому младшие школьники быстро понимают настроение стихотворения.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стих нежным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зимы к весне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ещё кажется сонной и неподвижной. Кругом холод, снег лежит плотным слоем, а всё вокруг ждёт первых изменений.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солнце, снег начинает темнеть и таять. Слышна капель, бегут ручьи, и воздух становится мягче и светлее.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окончательно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деревья оживают, заметна свежая зелень. Мир меняется на глазах, и вместе с природой радуется человек.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Долгожданное тепло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после долгой зимы, как желанная гостья. Она приносит тепло, свет и надежду, поэтому её встречают с особой радостью и ожиданием перемен.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для всех живого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народном восприятии весна будит землю, деревья и людей. Всё вокруг оживает, и это пробуждение кажется естественным и почти праздничным.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связана с ростом, зеленью и обновлением. Жуковский показывает именно такой образ: добрый, светлый и понятный даже самым маленьким читателям.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народном представлении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 и запомнить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сложного сюжета и длинных описаний. Поэт говорит о понятных вещах: снеге, солнце, ручьях и первых ростках, которые дети легко узнают.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небольшой по объёму, поэтому его удобно читать вслух и пересказывать. Каждая строка помогает представить весну ясно и без лишних усилий.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картины природы делают стихотворение доступным для первого знакомства с поэзией. Ребёнок быстро запоминает то, что уже видел в жизни или на прогулке.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стихотворение ведёт к этой мысли: весна оживляет мир, а человек вместе с природой чувствует радость перемен.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обновления природы объединяет весь текст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«Приход весны»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звучание стиха: мягкие слова и плавный ритм делают его похожим на тихое весеннее напевание.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саму природу: снег, солнце, ручьи и первые ростки. Эти детали создают ясную картину весеннего пробуждения.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ощущается настроение героя: он спокойно смотрит вокруг, радуется переменам и замечает красоту каждого нового признака тепла.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соединяются вместе и показывают не просто смену сезона, а живое, светлое движение природы к новой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тексте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поэзии Жуковского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лиричность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Жуковского звучат плавно и спокойно. В них чувствуется не громкое восхищение, а тихое, вдумчивое любование природой и её переменами.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простые вещи: небо, ветер, солнце, тишину. Из таких деталей у него складывается живой и красивый образ мира.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нет резкости или насмешки. Они передают тепло, светлое ожидание и уважение к красоте родной земли.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«Приход весны» особенно удачно показывает этот стиль. Текст легко понять, потому что он говорит о знакомых картинах и добром настроении.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весенняя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может быть узкая дорожка с подтаявшим снегом по краям, маленький ручей и солнечные блики на воде. Небо светлое и высокое, вокруг спокойно. Такой пейзаж передаёт тишину первого весеннего дня и ожидание тепла.
</a:t>
            </a:r>
            <a:endParaRPr lang="en-US" sz="1438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проталины, тонкие веточки и первые зелёные листочки, которые только-только показались из земли. Рядом может блестеть капель, а снег выглядеть рыхлым и влажным. Иллюстрация покажет, как природа просыпается после зимы без суеты, но очень заметно.
</a:t>
            </a:r>
            <a:endParaRPr lang="en-US" sz="14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читателя появляется желание смотреть внимательнее и не пропускать красоту природы. Весна в стихотворении напоминает, что добрые перемены можно заметить даже в самом обычном дне.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стихотворения остаётся спокойствие и тёплая радость. Читатель словно сам выходит на весенний воздух и замечает, как мир вокруг становится светлее.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обычные вещи по-новому: капель, небо, талый снег, зелёную траву. Они кажутся маленькими, но очень важными чудесами.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 после чтения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весна — это радость и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Жуковского показывает весну как светлое чудо, которое оживляет природу и настроение человека. В этом и есть его тихая, добрая сила.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2026-05-24T01:24:06Z</dcterms:created>
  <dcterms:modified xsi:type="dcterms:W3CDTF">2026-05-24T01:24:06Z</dcterms:modified>
</cp:coreProperties>
</file>