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здорового образа жизни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ежедневно формируют здоровье, характер и будущее.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15–16 лет организм быстро меняется, а учебная нагрузка заметно растёт. Именно сейчас закрепляются привычки сна, питания, отдыха и самодисциплины, которые влияют не только на самочувствие сегодня, но и на здоровье в дальнейшем.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ЗОЖ особенно важен в 10 классе
</a:t>
            </a:r>
            <a:endParaRPr lang="en-US" sz="2734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31" y="131070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06" y="1310700"/>
            <a:ext cx="259088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525" y="3236167"/>
            <a:ext cx="348900" cy="27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2800" y="3236167"/>
            <a:ext cx="348900" cy="27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здоровый образ жизни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 помогает получать энергию, белок, витамины и минералы, необходимые для роста, работы мозга и устойчивости к учебным нагрузкам.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поддерживает сердце, лёгкие, мышцы и осанку, а также помогает сохранять нормальную массу тела и высокий уровень работоспособности.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восстанавливает нервную систему, улучшает память и внимание, а подросткам особенно нужен стабильный ночной отдых без поздних перегрузок.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гигиенические привычки снижают риск инфекций, кожных проблем и стоматологических заболеваний, а также поддерживают комфорт в общении.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табака, алкоголя и наркотических веществ защищает развивающийся организм от раннего ухудшения здоровья, снижения самоконтроля и потери учебной мотивации.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даёт опору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подъём, приёмы пищи, учёба и отдых происходят в предсказуемом порядке, организм легче распределяет силы. Это снижает усталость и помогает сохранять концентрацию в течение дня.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Неритмичность быстро сказывается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Сбитый сон и хаотичный график особенно заметны у подростков: труднее просыпаться, медленнее идёт запоминание, повышается раздражительность. Уже к утру может появляться ощущение, что ресурс почти исчерпан.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 работоспособность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и организованные занятия, и повседневная активность: дорога пешком, подвижные игры, спортсекция или урок физкультуры.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регулярность: ежедневное движение и несколько нагрузок на мышцы и кости в неделю дают лучший эффект.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физической активности подростков: рекомендации ВОЗ; актуальные обобщённые нормы для школьного возраста.
</a:t>
            </a:r>
            <a:endParaRPr lang="en-US" sz="913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физическая активность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физическая активность влияет на организм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укрепляет сердечно-сосудистую и дыхательную системы. Организм лучше переносит нагрузки, растёт выносливость, а повседневная усталость ощущается меньше.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помогает формировать осанку и поддерживать здоровую массу тела. Движение улучшает кровоснабжение мозга, поэтому становится легче сосредоточиться на уроках и дольше сохранять внимание.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нехватке движения мышцы быстрее теряют тонус, а самочувствие становится менее устойчивым. Возрастает риск лишнего веса, снижения энергии и быстрой утомляемости даже при обычных делах.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подростка должен быть разнообразным, регулярным и достаточно насыщенным по основным группам продуктов.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рацион строится не на запретах, а на регулярности, разнообразии и умеренности в выборе продуктов.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рационального питания для подростков: общие рекомендации нутрициологии и школьной гигиены.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рационального питания подростка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 приёма пищи делит тарелку на три части: половину занимают овощи и фрукты, четверть — источник белка, ещё четверть — сложные углеводы. Такой состав помогает дольше сохранять сытость и избегать избытка быстрых сахаров.
</a:t>
            </a:r>
            <a:endParaRPr lang="en-US" sz="118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растущего организма особенно ценны кальций, железо, белок, магний и витамины группы B. Они поддерживают костную ткань, кроветворение, мышечную работу и обмен веществ, поэтому качество продуктов здесь важнее случайного насыщения.
</a:t>
            </a:r>
            <a:endParaRPr lang="en-US" sz="1097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сбалансированной тарелки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организму каждый день: она участвует в терморегуляции, обмене веществ и работе мозга. Поэтому пить стоит регулярно, не дожидаясь сильной жажды.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разумный выбор — чистая вода и несладкие напитки. Они не перегружают организм лишним сахаром и лучше подходят для повседневного употребления в школе и дома.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газировка и энергетические напитки дают краткий эффект, но содержат много сахара и часто кофеина. Это может ухудшать самочувствие, повышать нагрузку на нервную систему и нарушать сон.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питьевой режим выстроен заранее, легче сохранять концентрацию на уроках, переносить активный день и поддерживать нормальное самочувствие без резких спадов энергии.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питьевой режим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экраны и информационная перегрузка часто сдвигают время засыпания, из-за чего восстановление становится менее полноценным.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8–10 часов — не рекомендация «на всякий случай», а необходимое условие памяти, устойчивого внимания и нормальной учебной формы.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сну для подростков: данные медицинских и гигиенических источников; обобщённые возрастные нормы.
</a:t>
            </a:r>
            <a:endParaRPr lang="en-US" sz="967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подростка и последствия его дефицита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1733"/>
            <a:ext cx="438000" cy="38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606" y="1652950"/>
            <a:ext cx="373538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91200"/>
            <a:ext cx="438000" cy="35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после улицы, туалета и перед едой заметно снижает риск передачи инфекций. Это простая привычка, которая защищает и самого подростка, и окружающих в школьном коллективе.
</a:t>
            </a:r>
            <a:endParaRPr lang="en-US" sz="1205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полостью рта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утром и вечером, а также уход за языком и дёснами помогают предотвратить кариес, воспаления и неприятный запах. Здоровье полости рта влияет и на общее самочувствие.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Опрятная одежда и тело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смена одежды, душ после физической нагрузки, уход за волосами и ногтями поддерживают чистоту кожи и комфорт в общении. Эти действия формируют аккуратность и чувство личной ответственности.
</a:t>
            </a:r>
            <a:endParaRPr lang="en-US" sz="1106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 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обувью, кожей и ногтями помогает избежать дискомфорта, раздражения и неприятного запаха. Гигиена — это не формальность, а часть культуры безопасности и уважения к себе.
</a:t>
            </a:r>
            <a:endParaRPr lang="en-US" sz="1287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как элемент профилактики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полезная привычка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шагов, которые помогают закрепить полезное действие через регулярность, повторение и контроль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расписание становится слишком плотным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уроков, кружков и домашних заданий день подростка может превратиться в непрерывную гонку. Если нет времени на отдых, накапливаются раздражительность, рассеянность и ощущение, что сил не хватает даже на привычные дела.
</a:t>
            </a:r>
            <a:endParaRPr lang="en-US" sz="93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перед контрольной и экзаменом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проверки знаний многим кажется, что ошибка перечеркнёт весь результат. В такой ситуации помогают короткие перерывы, сон по расписанию и чёткое планирование подготовки, а не попытка учиться без остановки до ночи.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Поддержка, которая действительно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подростку нужен не совет «соберись», а спокойный разговор и понятный план действий. Помогают семья, друзья, движение и своевременное обращение к взрослым, если тревога не проходит и мешает учиться.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учёба и психическое здоровье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формируют основную часть нагрузки на организм и часто действуют незаметно, но постоянно.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сокращаются ежедневные риски, тем устойчивее здоровье. Особенно опасно сочетание нескольких неблагоприятных факторов одновременно.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ЗОЖ; качественная оценка факторов риска без статистического источника.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риска для здоровья подростка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 и электронные сигареты ухудшают работу лёгких и сосудов, снижают выносливость и мешают нормальному восстановлению организма после нагрузки.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и наркотические вещества воздействуют на мозг и поведение: ослабляют самоконтроль, ухудшают память и внимание, повышают риск опасных решений.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зависимость формируется особенно быстро, потому что нервная система ещё развивается; именно поэтому любые эксперименты с такими веществами несут долгосрочный риск.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последствия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небольшие действия в течение дня отражаются на самочувствии, энергии и восстановлении подростка.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ежедневные действия дают накопительный эффект: улучшают работоспособность, уменьшают усталость и помогают поддерживать стабильный режим.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ЗОЖ; составлено по общим рекомендациям для подростков.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и их эффект на здоровье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здоровье зависит от расписания, длительности перемен, качества питания в столовой, уроков физкультуры и санитарного состояния помещений. Эти условия либо поддерживают работоспособность, либо усиливают утомление.
</a:t>
            </a:r>
            <a:endParaRPr lang="en-US" sz="1151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важны освещение, удобная посадка, высота стола и стула, а также разумное использование гаджетов. Если рабочее место организовано правильно, снижается нагрузка на зрение, спину и шею.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в школе и дома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недельный план укрепления ЗОЖ
</a:t>
            </a:r>
            <a:endParaRPr lang="en-US" sz="2374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последовательном планировании конкретных действий на неделю с последующей проверкой выполнения и корректировкой целей.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оценивать прогресс без крайностей
</a:t>
            </a:r>
            <a:endParaRPr lang="en-US" sz="2054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ЗОЖ заметен по тому, как ты спишь, просыпаешься и чувствуешь себя днём. Если энергии больше и усталость приходит позже, привычки работают в правильном направлении.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 перегрузок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диеты и чрезмерные тренировки обещают быстрый эффект, но часто приводят к срывам и переутомлению. Надёжнее двигаться небольшими, но регулярными шагами без ощущения постоянного истощения.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динамику, а не идеал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не себя с чужими стандартами, а свои показатели за несколько недель. Такой подход помогает замечать реальный прогресс и не терять мотивацию из-за завышенных ожиданий.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Отслеживай внимание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ориентир — концентрация на уроках, устойчивость к раздражению и способность спокойно выполнять задания. Эти признаки часто меняются раньше, чем внешний вид или спортивные результаты.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ЗОЖ: ежедневный выбор с долгим результатом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начинается с простых решений: двигаться, нормально питаться, высыпаться и беречь психическое равновесие. Именно эти привычки создают основу для учёбы, энергии и будущих возможностей.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2026-05-21T04:34:39Z</dcterms:created>
  <dcterms:modified xsi:type="dcterms:W3CDTF">2026-05-21T04:34:39Z</dcterms:modified>
</cp:coreProperties>
</file>