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могут покрывать плоскость строго и красиво — без щелей и наложений.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Паркеты в геометрии: как фигуры покрывают плоскость без зазоров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Паркеты вокруг нас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Паркеты встречаются в плитке, мозаиках, орнаментах и витражах. В геометрии их изучают, чтобы понять, какие фигуры могут повторяться на плоскости и как углы, стороны и симметрия создают устойчивые узоры.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паркета и его признаки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Покрытие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Паркет — это разбиение плоскости на фигуры так, чтобы они полностью заполняли поверхность, не накладывались друг на друга и не оставляли свободных промежутков.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узора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вершине паркета сходятся углы нескольких фигур. Именно здесь проверяют, образуют ли элементы полный оборот вокруг точки без зазоров и перекрытий.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паркетов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правильном паркете используются одинаковые многоугольники, а в полуправильном — несколько видов правильных многоугольников, расположенных в одном и том же порядке вокруг каждой вершины.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паркета важны повторяемость, точное совпадение границ фигур и полное заполнение плоскости. Если хотя бы одно условие нарушено, покрытие перестаёт быть паркетом.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основные типы паркетов и какие фигуры чаще всего используются.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всякая фигура подходит для паркета: решающим становится условие полного угла вокруг вершины — 360°.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паркетов и их особенности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многоугольники и разбиение плоскости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многоугольники, которые образуют паркет
</a:t>
            </a:r>
            <a:endParaRPr lang="en-US" sz="2466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внутренний угол равен 60°, поэтому вокруг одной точки можно разместить шесть таких фигур. Они легко повторяются и образуют плотное, ровное покрытие плоскости.
</a:t>
            </a:r>
            <a:endParaRPr lang="en-US" sz="1468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внутренний угол 90°, значит, вокруг вершины помещаются четыре квадрата. Это самый знакомый и простой пример паркета, который часто виден на полу и в клетчатых узорах.
</a:t>
            </a:r>
            <a:endParaRPr lang="en-US" sz="1411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шестиугольник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угол равен 120°, поэтому вокруг одной точки сходятся три шестиугольника. Такой паркет напоминает пчелиные соты и особенно удобно заполняет плоскость без пустот.
</a:t>
            </a:r>
            <a:endParaRPr lang="en-US" sz="14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решающим становится не только форма, но и величина внутреннего угла. Именно она определяет, получится ли собрать фигуры в полный оборот.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внутренние углы правильных многоугольников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правильные многоугольники подходят для замощения плоскости
</a:t>
            </a:r>
            <a:endParaRPr lang="en-US" sz="1821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три правильных многоугольника могут замостить плоскость сами по себе: треугольник, квадрат и шестиугольник.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сумма углов не достигает полного оборота, между фигурами появятся зазоры. Если превышает его, элементы начнут накладываться друг на друга.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полный оборот вокруг одной вершины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образует ли фигура паркет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вычислении внутреннего угла и проверке полного оборота вокруг вершины.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делает узор цельным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
</a:t>
            </a:r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паркетах узор можно разделить воображаемой линией на две зеркальные части. Такая симметрия особенно заметна в орнаментах, где одинаковые элементы повторяются слева и справа от оси. Она помогает строить узор аккуратно и без случайных смещений.
</a:t>
            </a:r>
            <a:endParaRPr lang="en-US" sz="1052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и порядок
</a:t>
            </a:r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Переносная симметрия означает, что один и тот же фрагмент можно сдвигать в сторону снова и снова, не меняя рисунка. Благодаря этому паркет выглядит упорядоченным, а его элементы легко продолжать в любом направлении.
</a:t>
            </a:r>
            <a:endParaRPr lang="en-US" sz="108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и повторение мотива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 — это небольшой фрагмент, который многократно повторяется по плоскости. Если повернуть его на одинаковый угол несколько раз, получается целый орнамент, в котором все части остаются согласованными между собой и образуют единый рисунок.
</a:t>
            </a:r>
            <a:endParaRPr lang="en-US" sz="107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Полуправильные паркеты и сочетания фигур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8330" y="133935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фигур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Полуправильный паркет строится из двух или более видов правильных многоугольников. При этом все вершины устроены одинаково, поэтому узор остаётся строгим, хотя выглядит более разнообразным.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26975" y="250355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порядок вокруг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такого паркета — одинаковая последовательность фигур в каждой вершине. Если нарушить порядок, узор потеряет регулярность и уже не будет считаться полуправильным.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26975" y="367910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 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квадратов и восьмиугольников, треугольников и шестиугольников делают покрытие выразительным. Такие узоры часто используют в мозаиках и декоративных орнаментах, где важны и точность, и внешний вид.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угол к делителю 360°, тем проще собрать фигуры в аккуратное покрытие без щелей и наложений.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внутреннего угла правильного многоугольника из школьного курса геометрии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в часто встречающихся многоугольниках
</a:t>
            </a:r>
            <a:endParaRPr lang="en-US" sz="1991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Треугольник, квадрат и шестиугольник удобны для паркета; у пяти- и восьмиугольника условие замощения нарушается.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нужны для темы паркета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помогают быстро проверить, может ли фигура замостить плоскость.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и 360° согласуются без остатка, фигура подходит для правильного паркета; иначе нужен другой набор фигур.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по теме многоугольников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000" y="1205475"/>
            <a:ext cx="315225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Паркеты в архитектуре, искусстве и природе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Плиточные полы, облицовка стен и декоративные фасады часто строятся по принципу паркета: одинаковые элементы повторяются и создают прочный, аккуратный рисунок.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орнаментах и панно повторяемые геометрические мотивы помогают добиться ритма и симметрии. Так простые фигуры превращаются в выразительный декоративный узор.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Соты, чешуйки и некоторые кристаллические формы показывают, что повторяющиеся покрытия встречаются не только в искусстве, но и в живой и неживой природе.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Паркеты связывают абстрактные свойства фигур с реальными объектами. Поэтому тема помогает увидеть, как математические правила работают в окружающем мире.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 построении паркета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сумма углов вокруг вершины не равна 360°, между фигурами появляются щели или возникает наложение. Это самая частая причина неудачного построения.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правильные многоугольники не образуют паркет, если их стороны или углы не совпадают по размеру. Тогда повторение теряет точность и узор распадается.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Сбившийся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полуправильных паркетах важно сохранять одинаковую последовательность фигур вокруг каждой вершины. Если порядок меняется, покрытие перестаёт быть регулярным.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повторения и равенство элементов делают рисунок спокойным и собранным, а плотность покрытия влияет на его визуальный ритм.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свойств квадратного, треугольного и шестиугольного паркетов по школьной геометрии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узоры выглядят более устойчивыми и упорядоченными
</a:t>
            </a:r>
            <a:endParaRPr lang="en-US" sz="1827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шаг повторения и чем равномернее элементы, тем устойчивее и упорядоченнее воспринимается паркет.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43" y="3000196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091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3028" y="530121"/>
            <a:ext cx="425700" cy="37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паркеты в 9 классе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угол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часто нужно вычислить внутренний угол правильного многоугольника по формуле и сразу проверить, подходит ли он для замощения плоскости.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вершину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определить, сколько фигур может встретиться в одной вершине и даёт ли их сумма ровно 360°. Это ключ к ответу.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тип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составу фигур учащиеся различают правильный, полуправильный и невозможный паркет. Для этого сравнивают углы, стороны и порядок повторения.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симметрию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сложных заданиях рассматривают отражения, повороты и переносы. Так можно понять, почему узор выглядит цельным и аккуратным.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построение паркета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геометрических условий для правильного или полуправильного покрытия плоскости.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факт показывает, что строгие условия углов и сторон сильно ограничивают выбор, но именно поэтому узоры получаются красивыми и точными.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замощение плоскости правильными многоугольниками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правильных паркета существует в геометрии: из треугольников, квадратов и шестиугольников.
</a:t>
            </a:r>
            <a:endParaRPr lang="en-US" sz="14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 для школьника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Паркеты помогают уверенно работать с углами, многоугольниками и симметрией. Ученик учится не угадывать ответ, а проверять его вычислениями и точными признаками.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мышления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тренирует аккуратность построений, внимание к деталям и умение замечать закономерности. Это полезно и в геометрии, и в других математических заданиях.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Плитка, орнаменты и декоративные покрытия показывают, что геометрия описывает реальные объекты. Так учебный материал становится наглядным и понятным.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Паркеты показывают, как из простых правил о углах, сторонах и симметрии рождается цельное покрытие плоскости. Это один из самых наглядных примеров геометрии в действии.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Паркеты: геометрия, которая складывается в узор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2026-06-03T13:27:21Z</dcterms:created>
  <dcterms:modified xsi:type="dcterms:W3CDTF">2026-06-03T13:27:21Z</dcterms:modified>
</cp:coreProperties>
</file>