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склонение: имена существительные среднего рода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и правильно изменять слова среднего рода.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предметы, явления и живые существа. Сегодня повторим слова среднего рода: они часто отвечают на вопрос что? и нередко оканчиваются на -о, -е или -ё.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 существительных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среднего рода удобно искать по вопросам что? и что это? Обычно так называются предметы и явления: окно, пальто, письмо, солнце, озеро.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слова в начальной форме заканчиваются на -о, -е или -ё. По этому окончанию легко заметить, что слово относится к среднему роду и запомнить его форму.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особая группа слов на -мя: имя, время, знамя, пламя, темя. Они выглядят необычно, поэтому их лучше учить по готовым примерам, без спешки.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слово среднего рода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слова показывает подсказку
</a:t>
            </a:r>
            <a:endParaRPr lang="en-US" sz="2522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— это слово, как в словаре. Если посмотреть на неё внимательно, можно сразу увидеть род слова и заметить, к какому склонению оно относится.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среднего рода часто подходят слова окно, море, поле, кольцо. Рядом с картинкой предмета легче понять: слово и предмет связаны, как имя и его настоящий хозяин.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среднего рода во втором склонении меняются по падежам. Поэтому одно и то же слово может звучать по-разному, но оставаться тем же самым словом.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помогают менять слово правильно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 существительных есть шесть падежей. У каждого свой вопрос: что? чего? чему? что? чем? о чём? Это помогает выбирать нужную форму.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вопрос, легче подобрать окончание и не ошибиться. Падежи работают как маленькие подсказки: они тихо говорят, какую букву поставить в конце.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слово море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Показываем, как слово меняет форму по падежам, сохраняя основу и значение.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у слов среднего рода обычно стоят окончания -о, -е или -ё: окно, море, поле, бельё. Это самая узнаваемая форма.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существительных среднего рода в единственном числе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часто появляется окончание -а: нет окна, нет моря, нет поля. Оно помогает показать, что предмета нет или о нём говорят иначе.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часто слышатся окончания -у или -ю: к окну, к морю, к полю. Эти окончания подсказывают, куда направлено действие или обращение.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и их форм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помогают запоминать правило без скуки: окно — окна, море — моря, поле — поля. Так видно, как одно слово меняет окончание и становится формой множественного числа.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на один предмет и на несколько предметов рядом. Тогда разница заметна сразу, а правило запоминается быстрее — почти как по волшебству, только по-русски.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имя, время, пламя, знамя, темя относятся к особой группе. Они похожи на слова среднего рода, но ведут себя немного по-своему.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 на -мя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лучше запоминать отдельно, потому что обычное правило здесь не работает до конца. У них есть свои привычки, и они любят особое внимание.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выучить несколько образцов, остальные формы будут легче узнавать. Здесь помогает спокойное повторение: имя — имени, время — времени, знамя — знамени.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у них появляется буква е и сочетание -ен-: имени, времени, пламени, знамени. Это важная подсказка для правильного письма.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у слов среднего рода
</a:t>
            </a:r>
            <a:endParaRPr lang="en-US" sz="2953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у многих слов среднего рода появляются окончания -а или -я: окна, моря, поля, письма. Форма меняется, а смысл остаётся тем же.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-а, -я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звучит короче или немного иначе: одно море — много морей. Это нормально, потому что язык умеет красиво менять формы.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другим на слух
</a:t>
            </a:r>
            <a:endParaRPr lang="en-US" sz="122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удобно сравнивать пару: одно окно — много окон. Так легче увидеть, что число слова изменилось, а само слово по-прежнему узнаваемо.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 несколько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знакомые пары: окно — окна, письмо — письма, солнце — солнца. Чем чаще встречается образец, тем увереннее он запоминается.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по образцу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окончание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определить падеж и выбрать правильное окончание у существительных среднего рода второго склонения.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называет один предмет: окно, море, поле. Мы сразу видим один предмет и понимаем, что слово стоит в простой форме.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 несколько предметов: окна, моря, поля. Форма меняется, а значение остаётся тем же, поэтому сравнивать слова очень удобно.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словах среднего рода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окончания и пишут мору вместо морю или полу вместо полю. Здесь важно не торопиться и проверять каждую букву по вопросу.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букву е в форме о море. Кажется мелочью, но именно она делает слово правильным и узнаваемым.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не определён падеж. Если не понять, к какому слову задаётся вопрос, легко выбрать неподходящее окончание и запутаться.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помощник — короткая проверка: что? чего? чему? чем? о чём? Один вопрос часто спасает от смешной и обидной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 на -мя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имя, время, знамя, пламя и темя нужно учить как готовые образцы. Они выглядят похоже, но ведут себя не совсем обычно.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запоминаем форму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появляется сочетание -ен-: имени, времени, знаменем. Меняется не только окончание, поэтому такие слова называют особыми.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замечаем изменение основы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формы вслух и писать их в предложениях. Так слово запоминается надёжнее, а буквы не убегают в тетрадке.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тренируемся на примерах
</a:t>
            </a:r>
            <a:endParaRPr lang="en-US" sz="14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класс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тихо светит солнце, и в классе сразу становится уютнее. На перемене дети смотрят в окно и замечают, как меняется погода. Такое простое предложение помогает увидеть слово в привычной школьной ситуации.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для друга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лежит письмо, которое ученик аккуратно написал дома. Он проверяет каждое слово и радуется, что всё получилось понятно. Предмет можно легко представить, а форма слова запоминается вместе с картинкой.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на рисунке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окружающего мира дети рассматривают рисунок моря, поля и солнца. Один рисунок показывает сразу несколько слов среднего рода. Так правило становится живым и запоминается без скуки.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падеж и выбрать верную форму существительного среднего рода второго склонения.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5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5675" y="1248003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способ запомнить правило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что?, начинай проверку с рода и склонения. Это помогает сразу понять, что перед тобой существительное, а не другое слово.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-о, -е и -ё часто подсказывают средний род. Потом остаётся посмотреть на падеж и выбрать нужную букву без лишней спешки.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Учись по парам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слова вместе с формами: море — у моря, поле — на поле, окно — в окне. Пара работает как маленькая подсказка для памяти.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без путаницы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рифмы помогают быстро вспомнить форму слова: море — у моря, поле — на поле, окно — из окна. Такая пара звучит легко и почти сама запоминается.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рисунок, правило становится ещё понятнее. Картинка, короткая фраза и один образец работают вместе, как дружная команда, и буквы уже не путаются.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находить слова среднего рода и узнавать их по вопросам и окончаниям. Это первый шаг, без которого дальше легко заблудиться в буквах.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урока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различать единственное и множественное число. Формы окно и окна, море и моря помогают увидеть, как слово меняется, но остаётся тем же самым.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Надо запоминать особые слова на -мя: имя, время, знамя. Они требуют отдельного внимания, зато становятся понятнее, если повторять их по образцам.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определять второе склонение и изменять слова по падежам. Тогда можно правильно сказать и написать: у моря, к морю, о море.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8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 стало понятнее!
</a:t>
            </a:r>
            <a:pPr algn="l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слова среднего рода легче узнавать, проверять и писать без ошибок. Если помнить образцы окно, море и поле, русский язык быстро открывает свои секреты.
</a:t>
            </a:r>
            <a:endParaRPr lang="en-US" sz="43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2026-05-21T23:49:38Z</dcterms:created>
  <dcterms:modified xsi:type="dcterms:W3CDTF">2026-05-21T23:49:38Z</dcterms:modified>
</cp:coreProperties>
</file>