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разделённой Германии, стены и мирного объединения.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Германии: как разделённая страна стала единой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8" y="1250100"/>
            <a:ext cx="3293803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страна была поделена между четырьмя державами, а затем на ФРГ и ГДР. Два государства пошли разными путями, а Берлин оказался разделённым городом внутри этой границы.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Германия оказалась разделённой
</a:t>
            </a:r>
            <a:endParaRPr lang="en-US" sz="3084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1949–1961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ГДР уехали миллионы людей, особенно молодёжь и специалисты. Власти боялись потерять рабочие руки и контроль над страной.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 августа 1961 года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ГДР начала строительство стены вокруг Западного Берлина. Она стала не только границей, но и символом холодной войны.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строительства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разделила семьи, улицы и судьбы людей. Попытки перебраться на Запад часто заканчивались арестами или гибелью.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как символ разделения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разные стороны границы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Германия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ФРГ магазины были полнее, зарплаты выше, а люди свободнее выбирали профессию, место жительства и поездки внутри Европы.
</a:t>
            </a:r>
            <a:endParaRPr lang="en-US" sz="129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Германия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ГДР ощущались дефицит, очереди и ограничения на выезд. За многими гражданами следили, поэтому люди часто боялись говорить открыто.
</a:t>
            </a:r>
            <a:endParaRPr lang="en-US" sz="1176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ценили личный выбор, а на Востоке повседневная жизнь сильнее зависела от государства и партийных решений.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стены люди не могли увидеть близких, живших по другую сторону. Для многих это было самым болезненным последствием разделения.
</a:t>
            </a:r>
            <a:endParaRPr lang="en-US" sz="12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насколько по-разному жили люди в двух немецких государствах к концу холодной войны.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был заметен не только в экономике, но и в правах человека; поэтому желание перемен в ГДР росло.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историческим признакам ФРГ и ГДР, 1980-е годы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ФРГ и ГДР к 1980-м годам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конце 1980-х годов начались перемены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в СССР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Михаила Горбачёва ослабила прежний жёсткий контроль в Восточной Европе и сделала перемены возможными.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 ГДР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раздражали дефицит товаров, ограничение свободы и невозможность свободно уехать за границу или вернуться домой.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больше граждан просили честных выборов, открытых границ и права говорить то, что они думают.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1989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переросло в массовое движение: люди вышли на улицы, чтобы мирно потребовать реформ и 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события осенью 1989 года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мирные протесты и ошибка на пресс-конференции привели к открытию границы.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1989 года: падение Берлинской стены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о границе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сообщения о новых правилах выезда тысячи жителей Восточного Берлина сразу пошли к пограничным переходам, чтобы проверить, действительно ли граница открыта.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Растерянность пограничников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Пограничники не получили чётких приказов. Чтобы избежать столкновений и толпы у КПП, они решили пропустить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встреч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и западные берлинцы обнимались, смеялись и вместе стояли на стене. Для многих это стало моментом долгожданной свободы.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конца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1989 года вошло в историю как день, когда Берлинская стена потеряла смысл и разделённая Германия начала объединяться.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41397"/>
            <a:ext cx="3962400" cy="2208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ключевые этапы: от послевоенного разделения до международного согласия и объединения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шло поэтапно: сначала изменилось общество, затем политика, а потом были оформлены международные и государственные решения.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объединения Германии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на пути к объединению Германии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50778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стены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1990 года жители ГДР уже могли свободно обсуждать будущее страны. В обществе усилился запрос на быстрые перемены.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12500" y="245622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 марта 1990 года
</a:t>
            </a:r>
            <a:pPr algn="r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ГДР впервые прошли свободные выборы. Победили силы, которые выступали за скорое объединение с ФРГ.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94650" y="33865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голосования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показали, что большинство восточных немцев хотели жить в единой демократической Германии, а не сохранять старую систему.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394500" cy="14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свободные выборы в ГДР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«два плюс четыре»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переговоров были две немецкие стороны и четыре державы-победительницы: СССР, США, Великобритания и Франция. Именно они должны были согласовать будущий статус объединённой Германии.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убрал послевоенные внешние ограничения, которые сохранялись со времён оккупации. Германия получила право на полное суверенное развитие и самостоятельную внешнюю политику.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соглашении подтвердили новые границы Германии и закрепили мирный характер объединения. Это было важно для соседних стран, которые опасались новых конфликтов в центре Европы.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необходимо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этого документа объединение осталось бы только внутренним решением двух германских государств. Договор сделал его признанным всеми крупными державами и юридически завершённым на международном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октября 1990 года — День немецкого единства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октября 1990 года ГДР официально вошла в состав ФРГ, и Германия снова стала одним государством. Этот день напоминает о завершении долгого пути к единству.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национальный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3 октября стала Днём немецкого единства. В стране её отмечают как символ свободы, мира и объединения людей, которые долгие годы жили по разные стороны границы.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Церемонии в Берлине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прошли торжественные мероприятия, подняли государственный флаг и исполнили гимн. Берлин в тот день стал центром праздника, который наблюдала вся страна.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события особенно подходят Рейхстаг, немецкий флаг и праздничные площади. Они показывают, что объединение стало не только политическим решением, но и радостным общенациональным событием.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после объединения были особенно непростыми для восточных земель: старые предприятия перестраивались, а людям приходилось искать новые профессии и переучиваться.
</a:t>
            </a:r>
            <a:endParaRPr lang="en-US" sz="99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государственные вложения помогали востоку, но быстрый рост экономики сдерживали закрытие заводов и безработица.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общих исторических тенденций объединения Германии, 1990-е годы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после объединения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повседневная жизнь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Восточной Германии получили возможность без ограничений ездить по стране и за границу. То, что раньше требовало разрешений и ожидания, стало обычной частью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смогли сами искать место работы и менять профессию. Для многих это стало новым опытом, потому что раньше выбор был гораздо уже и сильнее контролировался.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магазинах стало больше товаров, а очереди и дефицит постепенно уменьшались. Для семей это означало более привычный и удобный быт, чем в последние годы ГДР.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было привыкать к законам, конкуренции и новым социальным условиям. Не всем было легко, потому что старая система исчезла быстро, а новая требовала времени на адаптацию.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808047"/>
            <a:ext cx="4094100" cy="19326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объединение принесло свободу и новые возможности, но одновременно создало серьёзные экономические и социальные задачи.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дало людям свободу и общие правила, но выравнивание экономики и уровня жизни потребовало много лет и больших затрат.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 по теме объединения Германии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объединения Германии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значение объединения Германии
</a:t>
            </a:r>
            <a:endParaRPr lang="en-US" sz="2334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разделения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стало знаком того, что эпоха жёсткого разделения Европы подходит к концу. После него политическая карта континента заметно изменилась.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показало, что большие исторические перемены возможны без войны. Решающее значение имели переговоры, компромиссы и массовые мирные выступления граждан.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дипломатии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состоялось не только благодаря протестам, но и из-за договорённостей между разными государствами. Это подчёркивает, как важны дипломатия и взаимные уступки.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для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европейских стран это стало началом нового периода отношений, в котором усилились сотрудничество, контакты и надежда на более спокойное будущее.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сегодня как напоминание об истории
</a:t>
            </a:r>
            <a:endParaRPr lang="en-US" sz="2098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стены среди современных улиц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Берлине и сегодня можно увидеть фрагменты Берлинской стены. Они стоят рядом с оживлёнными улицами и напоминают, что когда-то город был разделён на две части. Эти места часто посещают школьники и туристы.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памяти и 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сохранились мемориалы, посвящённые разделению Германии и событиям 1989–1990 годов. Здесь история не спрятана в учебнике: её можно увидеть на улицах, у памятников и в музеях, связанных с объединением.
</a:t>
            </a:r>
            <a:endParaRPr lang="en-US" sz="1071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столица единой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Берлин — политический и культурный центр Германии. В городе работают парламент и правительство, а рядом с историческими местами стоят современные здания, показывающие, как прошлое и настоящее существуют вместе.
</a:t>
            </a:r>
            <a:endParaRPr lang="en-US" sz="10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участников были свои задачи: одни требовали перемен, другие обеспечивали поддержку, а третьи согласовывали международные условия и безопасность.
</a:t>
            </a:r>
            <a:endParaRPr lang="en-US" sz="117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двигателем стали жители ГДР, а успех стал возможен благодаря сочетанию внутреннего давления и внешнего согласия.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объединения Германии, основанная на роли основных участников процесса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 объединении Германии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Германия шла к единству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разделение страны постепенно сменилось мирным объединением через протесты, выборы и международные соглашения.
</a:t>
            </a:r>
            <a:endParaRPr lang="en-US" sz="8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стало переломным моментом для страны и всей Европы. Оно показало силу мирных протестов, переговоров и терпения, а ещё напомнило, что настоящему единству нужно время.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Германии: урок истории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2026-06-01T06:06:35Z</dcterms:created>
  <dcterms:modified xsi:type="dcterms:W3CDTF">2026-06-01T06:06:35Z</dcterms:modified>
</cp:coreProperties>
</file>