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на планете: где и почему живут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заселили Землю очень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живут не везде одинаково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 объясняет, где живут люди, как они расселяются и почему одни территории густо заселены, а другие почти пустуют. Средняя плотность мира скрывает огромные различия между регионами и природными зонами.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неравномерного размещения населения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пресная вода и мягкий климат, людям легче жить, выращивать продукты и строить дома. Поэтому долины рек, побережья и равнины заселены гораздо плотнее.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поверхности удобнее для дорог, городов и полей. Горы, тундра и пустыни осложняют строительство и повседневную жизнь, поэтому население там обычно редкое.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остаются в местах, где есть работа, предприятия, добыча полезных ископаемых и услуги. Экономические возможности нередко оказываются сильнее, чем природные трудности.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проходят дороги, железные пути, порты и аэропорты, территории развиваются быстрее. Удобный транспорт помогает перевозить товары, добираться до школы, больницы и рынка.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земледельческие районы и древние торговые пути заселялись раньше других мест. Поэтому некоторые территории сохраняют высокую плотность населения уже многие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World Bank, 2023–2024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сильно различается даже при близких географических условиях. На число жителей влияют история, экономика, рождаемость и миграции.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заметно выделяются среди остальных стран. Большая территория сама по себе не гарантирует большое население.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побережья дают людям доступ к питьевой воде и облегчают хозяйство. Это особенно важно там, где засушливый климат делает воду главным ресурсом.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перевозок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воде можно перевозить грузы быстрее и дешевле, чем по суше. Поэтому у рек и морей раньше появлялись порты, рынки и крупные торговые пути.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вода, транспорт и работа, быстрее возникают города и промышленные районы. Со временем они притягивают ещё больше людей, усиливая плотность населения.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чаще живут возле рек и морей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 разных природных зонах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влияют на заселённость территории и удобство жизни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благоприятных зонах население сосредоточено плотнее, а в засушливых, холодных и труднодоступных районах людей намного меньше.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обобщение по природным зонам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заселению территории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связь между природными условиями, хозяйством и ростом населения.
</a:t>
            </a:r>
            <a:endParaRPr lang="en-US" sz="15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расселение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Города растут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городах живёт больше половины населения Земли. Людей привлекают школы, больницы, магазины, транспорт и больше возможностей найти подходящую работу.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Село заселено реже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дома и посёлки расположены дальше друг от друга. Между ними часто большие расстояния, а число рабочих мест и услуг обычно меньше.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Плотность жизни разная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 небольшой площади живёт много людей, потому что рядом сосредоточены важные функции. В деревнях пространство используется свободнее, поэтому население распределяется более разреженно.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Prospects, оценки на 2023 год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разных частях мира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связан с уровнем экономики, историей развития городов и темпами роста населения. Доля горожан меняется неравномерно.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горожан в Америке и Европе, меньше всего — в Африке. Но именно в Африке урбанизация идёт особенно быстро.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Токио: город, который вырос в мегаполис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 — пример огромной агломерации, где жизнь не останавливается ни на минуту. Здесь рядом с деловыми кварталами расположены жилые районы, университеты и транспортные узлы. Город разросся не только вверх, но и далеко за свои старые границы.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 Мехико: центр целого региона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 Мехико стали крупнейшими центрами своих стран и регионов. В таких агломерациях сосредоточены предприятия, офисы, транспорт и культурная жизнь. Чем больше возможностей, тем сильнее приток людей и тем шире становится городская территория.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 Шанхай: притяжение возможностей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 Шанхай привлекают людей работой, учебой и развитой инфраструктурой. Вокруг центральных районов быстро появляются новые кварталы, торговые зоны и дороги. Так отдельные города постепенно соединяются с пригородами в единое городское пространство.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вырастают крупнейшие города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заселения материков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географии населения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отличаются по численности населения, плотности заселения и степени освоенности территорий. Сравнение показывает, где условия жизни наиболее благоприятны, а где постоянное население встречается редко.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заселение материков сильнее всего влияют природные условия, доступность ресурсов и длительность освоения, поэтому различия между ними очень велики.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63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пустыни и полярные области заселены слабо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воды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и засушливых районах не хватает пресной воды для питья, хозяйства и сельского производства. Поэтому поселения возникают редко и часто зависят от оазисов или рек.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климат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жара и ночное охлаждение в пустынях, а также сильные морозы в полярных районах создают тяжёлые условия для жизни людей, строительства и повседневного труда.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рельеф и почвы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тундре, на вечной мерзлоте и в высокогорьях сложно строить дома и дороги. Почвы часто бедные, а короткий сезон тепла ограничивает развитие сельского хозяйства.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хозяйственное освоение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природных трудностей здесь медленнее развиваются транспорт, производство и сфера услуг. Без рабочих мест и удобных связей население почти не растёт.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роста больших городов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последствий быстрого роста городской территории и увеличения числа жителей.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численности населения мира: 1804–2022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росло население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ускорялся особенно заметно после середины XX века, когда снизилась смертность и улучшились условия жизни во многих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два века население мира выросло в восемь раз; самый быстрый подъём пришёлся на XX век.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переселения людей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перемещения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между странами влияет на численность населения и состав жителей. В крупных городах такие миграции делают население более многонациональным.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меняют место жительства ради учёбы, работы, безопасности, лучших условий жизни или из-за семейных обстоятельств. Решение часто зависит сразу от нескольких причин.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люди переезжают из села в город или из менее развитых районов в более крупные центры. Так меняется распределение населения внутри одной страны.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приток людей продолжается, растут города, усиливается нагрузка на жильё, транспорт и социальную сферу. При оттоке населения территории могут терять людей и рабочие места.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железные линии, порты и аэропорты сокращают расстояния между поселениями. Когда территория легко доступна, людям проще переезжать, а товарам и услугам — быстро распространяться.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доступность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пересечения путей сообщения быстрее появляются торговля, склады, мастерские и предприятия. Такие узлы притягивают работников и способствуют росту населённых пунктов.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узлов и городов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 помогает районам активнее осваиваться, связывает их с рынками и учебными центрами. Поэтому население чаще концентрируется там, где перемещаться и работать удобнее.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территории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размещение населения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плотности населения в разных странах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что плотность населения зависит не только от размера территории, но и от климата, хозяйства и истории заселения.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 не означает высокую плотность, а большая площадь не гарантирует густое заселение; решают природные условия и освоенность.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обобщение географических характеристик стран мира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в России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живёт большая часть населения страны. Больше городов, плотнее сеть дорог и мягче природные условия, поэтому именно эта часть России заселена значительно гуще.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Сибирь и 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размещено редко из-за холодного климата, больших расстояний и сложного освоения. Поселения часто находятся далеко друг от друга и зависят от транспорта.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пути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концентрируются в больших городах, промышленных центрах и вдоль магистралей. Там легче найти работу, получить услуги и поддерживать связи между районами.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размещения людей на планете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урбанизация, технологии и экологические ограничения вместе влияют на расселение людей.
</a:t>
            </a:r>
            <a:endParaRPr lang="en-US" sz="15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людей меняется вместе с миром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заселяют Землю неравномерно: на выбор места жизни влияют природа, транспорт, экономика и история. В будущем расселение будет всё сильнее зависеть от городов, миграций и экологической безопасности.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2026-06-02T11:18:32Z</dcterms:created>
  <dcterms:modified xsi:type="dcterms:W3CDTF">2026-06-02T11:18:32Z</dcterms:modified>
</cp:coreProperties>
</file>