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задачи в 7 классе
</a:t>
            </a:r>
            <a:pPr algn="l" indent="0" marL="0">
              <a:lnSpc>
                <a:spcPct val="90000"/>
              </a:lnSpc>
              <a:buNone/>
            </a:pPr>
            <a:r>
              <a:rPr lang="en-US" sz="2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чертёж, находить решение и доказывать ответ.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геометрия в 7 классе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геометрия знакомит с фигурами, углами, треугольниками и параллельными прямыми. Здесь важно не только считать, но и видеть свойства на рисунке, точно обозначать элементы и объяснять каждый шаг решения.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01579"/>
            <a:ext cx="220800" cy="2523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геометрических задач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и построение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простых фигурах нужно вычислить периметр, площадь или построить фигуру по данным условиям. Здесь особенно важны точность записи, единицы измерения и проверка результата.
</a:t>
            </a:r>
            <a:endParaRPr lang="en-US" sz="1073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задания связаны с секущей и видами углов при пересечении прямых. Они помогают находить неизвестные величины и обосновывать, почему прямые параллельны.
</a:t>
            </a:r>
            <a:endParaRPr lang="en-US" sz="1198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используют признаки равенства, свойства равнобедренного треугольника и сумму углов. Часто требуется найти сторону, угол или высоту, опираясь на уже известные элементы фигуры.
</a:t>
            </a:r>
            <a:endParaRPr lang="en-US" sz="1022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задачах находят неизвестный угол по смежным, вертикальным и внутренним углам треугольника. Обычно достаточно аккуратно прочитать рисунок и применить одно из базовых свойств.
</a:t>
            </a:r>
            <a:endParaRPr lang="en-US" sz="107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геометрической задачи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 пропустить данные и выбрать нужное свойство.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как основа геометрической задачи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чертёж сразу показывает, где расположены точки, отрезки и углы. По нему легче заметить равные элементы, понять, какие прямые пересекаются, и выбрать нужное свойство без лишних догадок.
</a:t>
            </a:r>
            <a:endParaRPr lang="en-US" sz="942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Рисунок, который подсказывает ход мысли
</a:t>
            </a:r>
            <a:endParaRPr lang="en-US" sz="1310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Штрихи на отрезках, дуги на углах и стрелки у параллельных прямых помогают быстро понять условия задачи. Эти знаки делают рисунок наглядным и экономят время при решении.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читаются обозначения на схеме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схема неточна, можно перепутать смежные и вертикальные углы или не увидеть высоту в треугольнике. Поэтому в геометрии рисунок не просто иллюстрация, а часть доказательства и вычислений.
</a:t>
            </a:r>
            <a:endParaRPr lang="en-US" sz="956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без аккуратного чертежа трудно решить задачу
</a:t>
            </a:r>
            <a:endParaRPr lang="en-US" sz="10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геометрические задачи встречаются чаще всего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показывает, какие темы чаще всего встречаются на уроках и в тренировочных заданиях.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внимания требуют углы и треугольники: именно они создают основу для следующих тем и более сложных доказательств.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тематике заданий 7 класса; условное распределение для учебной презентации.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74232"/>
            <a:ext cx="4007700" cy="15971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и свойства для 7 класса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вспомнить правило и применить его в задаче.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формула часто позволяет сразу найти неизвестную сторону, периметр или площадь без лишних шагов.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0700" y="2109218"/>
            <a:ext cx="3686100" cy="10655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углы и их свойства
</a:t>
            </a:r>
            <a:endParaRPr lang="en-US" sz="1900" dirty="0"/>
          </a:p>
        </p:txBody>
      </p:sp>
      <p:sp>
        <p:nvSpPr>
          <p:cNvPr id="12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угла образуют развернутый, их сумма равна 180°. Это позволяет находить неизвестный угол по одному известному значению и быстро проверять правильность чертежа.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5361725" y="7898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треугольника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углы треугольника в сумме дают 180°. Если известны два угла, третий легко найти вычитанием, а затем использовать его в следующем шаге решения.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равны, поэтому достаточно найти один из них, чтобы сразу определить другой. Такое свойство часто используется в заданиях на пересечение прямых.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361725" y="35034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в фигуре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многоугольных и составных чертежах нужно внимательно следить за тем, какие углы соседние, а какие образованы пересечением прямых. Здесь особенно важны точность и последовательность.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1242" y="1015300"/>
            <a:ext cx="2561915" cy="3993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треугольники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584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7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треугольников
</a:t>
            </a:r>
            <a:pPr algn="l" indent="0" marL="0">
              <a:lnSpc>
                <a:spcPct val="80000"/>
              </a:lnSpc>
              <a:buNone/>
            </a:pPr>
            <a:r>
              <a:rPr lang="en-US" sz="107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рассматривают равносторонние, равнобедренные, остроугольные, прямоугольные и тупоугольные треугольники. Каждый вид помогает понять, какие стороны и углы можно считать равными или искать по свойствам фигуры.
</a:t>
            </a:r>
            <a:endParaRPr lang="en-US" sz="1077" dirty="0"/>
          </a:p>
        </p:txBody>
      </p:sp>
      <p:sp>
        <p:nvSpPr>
          <p:cNvPr id="12" name="Text 3"/>
          <p:cNvSpPr txBox="1"/>
          <p:nvPr/>
        </p:nvSpPr>
        <p:spPr>
          <a:xfrm>
            <a:off x="3174662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84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 случай
</a:t>
            </a:r>
            <a:pPr algn="l" indent="0" marL="0">
              <a:lnSpc>
                <a:spcPct val="80000"/>
              </a:lnSpc>
              <a:buNone/>
            </a:pPr>
            <a:r>
              <a:rPr lang="en-US" sz="1184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равнобедренного треугольника равны боковые стороны и углы при основании. Это свойство часто используют, чтобы найти неизвестный угол, сторону или вывести нужное равенство в доказательстве.
</a:t>
            </a:r>
            <a:endParaRPr lang="en-US" sz="1184" dirty="0"/>
          </a:p>
        </p:txBody>
      </p:sp>
      <p:sp>
        <p:nvSpPr>
          <p:cNvPr id="13" name="Text 4"/>
          <p:cNvSpPr txBox="1"/>
          <p:nvPr/>
        </p:nvSpPr>
        <p:spPr>
          <a:xfrm>
            <a:off x="45847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Неизвестная сторона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периметр, две стороны или дополнительные свойства фигуры, можно найти третью сторону. Такие задачи тренируют умение переходить от данных к искомой величине без пропуска шагов.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174637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 углы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задачах требуется определить высоту, угол или показать равенство частей треугольника. Здесь важны не только вычисления, но и понимание того, как связаны элементы одной фигуры.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треугольников, которые чаще всего применяются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отражает, какие свойства чаще всего нужны для вычислений и доказательств в школьных задачах.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сумма углов и признаки равенства: они чаще всего помогают сделать следующий логический шаг и получить ответ.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содержанию курса геометрии 7 класса; условная оценка частоты применения.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8425" y="3083844"/>
            <a:ext cx="4061100" cy="1610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и секущая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секущая пересекает две параллельные прямые, соответствующие и накрест лежащие углы оказываются равными. Это свойство позволяет быстро находить неизвестный угол, если на чертеже уже известен соседний или совпадающий с ним угол.
</a:t>
            </a:r>
            <a:endParaRPr lang="en-US" sz="1119" dirty="0"/>
          </a:p>
        </p:txBody>
      </p:sp>
      <p:sp>
        <p:nvSpPr>
          <p:cNvPr id="11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 для доказательств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параллельных прямых помогают не только считать углы, но и обосновывать построения. В 7 классе их используют, когда нужно показать, что две прямые параллельны, или проверить правильность расположения элементов на чертеже.
</a:t>
            </a:r>
            <a:endParaRPr lang="en-US" sz="1134" dirty="0"/>
          </a:p>
        </p:txBody>
      </p:sp>
      <p:sp>
        <p:nvSpPr>
          <p:cNvPr id="12" name="Text 4"/>
          <p:cNvSpPr txBox="1"/>
          <p:nvPr/>
        </p:nvSpPr>
        <p:spPr>
          <a:xfrm>
            <a:off x="660300" y="35069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до 180°
</a:t>
            </a:r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внутренние углы при параллельных прямых в сумме дают 180°. Если один из них известен, второй удобно находить вычитанием из развернутого угла. Этот приём особенно полезен в рисунках с полосами и рамками.
</a:t>
            </a:r>
            <a:endParaRPr lang="en-US" sz="114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329361"/>
            <a:ext cx="4007700" cy="12789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в геометрических задачах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различать, что именно измеряется и в каких единицах записывается ответ. Ошибка в единицах часто делает решение неверным даже при правильных вычислениях.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и длина записываются в линейных единицах, а площадь — в квадратных. Самая частая проблема связана с заменой одних единиц другими.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проверяется ответ в геометрии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решения в задачах на углы, треугольники и параллельные прямые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875" y="1498325"/>
            <a:ext cx="267600" cy="26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325" y="1513192"/>
            <a:ext cx="267600" cy="237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75" y="1498325"/>
            <a:ext cx="267600" cy="26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8088" y="1484375"/>
            <a:ext cx="221625" cy="295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как часть решения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логика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доказательство читается как цепочка связанных мыслей. Если каждый шаг понятен и обоснован, то вывод получается убедительным, а решение — аккуратным и проверяемым.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равенства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часто используют признаки равенства треугольников. Они помогают доказать равенство сторон, углов и сделать вывод о параллельности прямых, если элементы фигур связаны между собой.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свойства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утверждение в доказательстве должно опираться на теорему, свойство фигуры или факт из условия. Без такой опоры запись превращается в набор предположений и не считается полным решением.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и вывод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доказательной задаче сначала выделяют, что дано, а затем формулируют, что требуется установить. Такая запись помогает не потерять цель рассуждения и строить решение строго по шагам.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 геометрических задачах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возникают не в вычислениях, а на этапе чтения рисунка и выбора нужного свойства. Поэтому важно работать с условием внимательно с самого начала.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ошибки понимания условия и чтения чертежа. Значит, самая полезная привычка — сразу проверять соответствие рисунка тексту задачи.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учащихся 7 класса по теме «Геометрические задачи»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75" y="1026132"/>
            <a:ext cx="2458500" cy="2420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75" y="1026132"/>
            <a:ext cx="2458500" cy="24200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975" y="1026132"/>
            <a:ext cx="2458500" cy="242008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задачи в окружающей жизни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Прямоугольные формы окружают нас дома каждый день: это комнаты, окна, плитка, тетрадные листы и экраны устройств. В таких примерах удобно считать периметр для рамки или плинтуса и площадь для покрытия пола или стены.
</a:t>
            </a:r>
            <a:endParaRPr lang="en-US" sz="694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Комната, плитка и экран
</a:t>
            </a:r>
            <a:endParaRPr lang="en-US" sz="1375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дорожных схемах и картах геометрия помогает понимать направление линий, углы поворота и взаимное расположение объектов. Параллельные и пересекающиеся линии делают карту наглядной, а аккуратный чертёж помогает не запутаться в маршруте.
</a:t>
            </a:r>
            <a:endParaRPr lang="en-US" sz="640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карты и схемы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Разметка спортивной площадки тоже строится на геометрических формах. Здесь важны прямые углы, симметрия и точные размеры, чтобы линии были ровными, а зоны — одинаковыми. Такие задачи показывают, что математика нужна для организации пространства.
</a:t>
            </a:r>
            <a:endParaRPr lang="en-US" sz="640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площадки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чаще всего достаточно, чтобы пройти путь от найденного угла к окончательному ответу.
</a:t>
            </a:r>
            <a:endParaRPr lang="en-US" sz="2003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многошаговых задачах одно найденное значение становится основой для следующего вычисления. Это учит не торопиться и внимательно фиксировать промежуточные результаты.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условия к доказательству или вычислению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путь решения геометрической задачи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233361"/>
            <a:ext cx="4007700" cy="12789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решать геометрические задачи точнее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приёмы работают вместе: рисунок показывает связь элементов, обозначения упорядочивают запись, а проверка помогает заметить несоответствия до сдачи ответа.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решения растёт, когда ученик одновременно опирается на рисунок, свойства фигур и последовательное рассуждение.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решения задач по геометрии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задачи учат видеть в чертеже не просто рисунок, а систему свойств и отношений. Именно поэтому в 7 классе они становятся важной тренировкой точности, логики и умения доказывать.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геометрических задач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2026-05-29T01:44:21Z</dcterms:created>
  <dcterms:modified xsi:type="dcterms:W3CDTF">2026-05-29T01:44:21Z</dcterms:modified>
</cp:coreProperties>
</file>