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положение Великого княжества Литовского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ВКЛ удерживало земли между Балтикой, Русью и степью?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 перекрёстке миров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литовские земли быстро выросли в крупное государство, где соседствовали разные народы и веры. Его правителям приходилось одновременно защищаться, договариваться и удерживать власть над огромной территорией.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между Балтикой, Русью и степью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княжества лежали на перекрёстке дорог, связывавших Северную Европу, русские территории и южные степи. Это помогало торговле, но делало страну важной целью для соперников.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 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усиливалось Московское государство. Оно постепенно собирало русские земли вокруг себя, поэтому для ВКЛ восточная граница становилась всё более сложной и опасной.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с 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северо-запада и запада давил Тевтонский орден. Его крепости у Балтийского моря превращали границу в постоянную зону войны, где требовались войска, союзы и крепкая оборона.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 юга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южных степей приходили набеги крымских татар. Они угрожали селениям и торговым путям, заставляя княжество держать войска и строить оборонительные линии.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приносила доход от торговли и связей между разными странами. Но то же положение делало княжество уязвимым: мир здесь почти всегда зависел от дипломатии и силы.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Великого княжества Литовского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реконструкция по этапам расширения ВКЛ; точные сопоставимые данные по годам отсутствуют.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присоединения расширяли влияние княжества далеко за пределы литовского ядра.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неравномерным, но устойчивым: каждый новый регион усиливал международный вес ВКЛ.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Гедимин и укрепление княжеской власти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Гедимине управление стало более собранным: решения чаще исходили из центра, а столица усилила роль политического узла, куда стекались послы, знать и сведения о соседях.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браки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Гедимин активно использовал переговоры и династические браки. Такие связи помогали снижать риск войны, находить союзников и признавать влияние княжества без лишних сражений.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князь поддерживал присоединение новых территорий. Военная сила делала его власть заметнее, а успехи на границах укрепляли уважение к правителю внутри государства.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Гедимин стал символом сильной княжеской власти. Его политика показала, что в средневековом государстве правитель мог опираться не только на меч, но и на умение договариваться.
</a:t>
            </a:r>
            <a:endParaRPr lang="en-US" sz="8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правители и их политические результаты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смена правителей меняла силу и направление политики княжества.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сила княжества росла благодаря объединению земель, дипломатии, союзам и военным успехам.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исторической литературе о правителях ВКЛ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многонациональным государством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государстве жили литовцы, русские, жемайты, татары и евреи. Чтобы удержать такую территорию, власть учитывала местные обычаи и не пыталась управлять всеми одинаково.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делопроизводства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документах долго использовали западнорусский язык. Он помогал вести управление на огромных землях, где многие жители лучше понимали именно его, а не литовскую речь.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и католики жили рядом и участвовали в жизни страны. Это требовало осторожности: власти старались не допускать лишних конфликтов между общинами и знатью.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 местной знатью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 и бояре сохраняли часть своих прав, если признавали власть великого князя. Такой порядок помогал удерживать регионы, но постоянно требовал переговоров и уступок.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политические решения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княжеская власть сочетала силу, переговоры и подтверждение прав местной знати.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Тевтонским орденом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Тевтонский орден укрепился у Балтийского моря и стал постоянной угрозой для северо-западных границ княжества. Столкновения с ним заставляли ВКЛ содержать войска и искать союзников.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1410 год — Грюнвальд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Грюнвальдской битве войска ВКЛ и Польши нанесли ордену тяжёлое поражение. Это стало одним из самых известных военных успехов княжества и повысило его престиж.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опасность не исчезла сразу, влияние ордена заметно ослабло. ВКЛ показало, что может защищать свои земли и участвовать в крупной европейской политике как сильная держава.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Великому княжеству Литовскому был нужен союз с Польшей
</a:t>
            </a:r>
            <a:endParaRPr lang="en-US" sz="191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последствий союза 1385 года по учебным материалам по истории Восточной Европы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1385 года стал ответом на внешние угрозы и династический кризис.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мотивом была безопасность, но союз также усилил международный вес и постепенно изменил баланс сил в пользу Польши.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Витовт и вершина политического могущества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Витовт стремился сделать княжество более независимым и укреплял собственную власть. Он опирался на войско, поддержку знати и контроль над ключевыми землями, чтобы удерживать порядок внутри государства.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усилилось внимание к пограничным районам и военной безопасности. Это помогало княжеству сдерживать внешнее давление и сохранять влияние на спорных территориях, где интересы соседей постоянно сталкивались.
</a:t>
            </a:r>
            <a:endParaRPr lang="en-US" sz="915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международный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1429 году обсуждалось коронование Витовта, и сам этот факт показывает, насколько высоким был престиж государства. Княжество воспринимали как серьёзную силу, с которой приходилось считаться европейским правителям.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Витовта считают временем наибольшего политического веса Великого княжества Литовского. Именно тогда оно сильнее всего воздействовало на соседние земли и приблизилось к вершине своего могущества.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замки как опора власти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Крепости-опоры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в Вильне, Тракае и других центрах защищали княжескую власть и служили убежищем при нападениях. Они символизировали силу государства и позволяли контролировать важные дороги и округа.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правами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Получая магдебургское право, города приобретали больше самоуправления и становились удобнее для торговли. Это укрепляло их хозяйственную жизнь и делало их полезными для княжеской администрации.
</a:t>
            </a:r>
            <a:endParaRPr lang="en-US" sz="1117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городские центры было легче собирать налоги, хранить запасы и управлять окрестными землями. Поэтому города работали не только как рынки, но и как узлы власти и порядка.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 и городские ворота помогали удерживать территорию под контролем. Для жителей это означало защиту, а для правителя — возможность быстрее реагировать на угрозы и мятежи.
</a:t>
            </a:r>
            <a:endParaRPr lang="en-US" sz="10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политических сил региона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государства региона отличались не только силой, но и способом управления, военной опорой и политическими целями.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 находилось между несколькими сильными центрами силы и было вынуждено постоянно выбирать между войной, союзами и уступками.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Восточной Европы XIII–XVI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усилил порядок в разных землях и помог шляхте закрепить свои права. Право стало важной основой власти наряду с войском и дипломатией.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1588 год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Литовский статут, 1588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принятия самого полного Статута, который закрепил общие правила для суда, собственности и управления в государстве.
</a:t>
            </a:r>
            <a:endParaRPr lang="en-US" sz="18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Люблинской унии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приведшая к объединению ВКЛ и Польши в 1569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знати и внутренняя политическая борьба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привилегий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Магнаты и шляхта добивались особых прав, участия в управлении и ограничений для великого князя. Так государство постепенно превращалось в сословную систему, где влияние знати постоянно возрастало.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Знатные семьи усиливали своё положение через должности, владения и политические союзы. Их поддержка могла укрепить власть правителя, но могла и ослабить её, если интересы расходились.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прав получала знать, тем труднее становилось сохранять единство государства. Внутренние споры заставляли правителей постоянно искать компромиссы, чтобы избежать открытого конфликта.
</a:t>
            </a:r>
            <a:endParaRPr lang="en-US" sz="113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и католическая знать нередко имели разные возможности для карьеры и влияния. Это отражалось на распределении земель, занятии должностей и выборе союзников в борьбе за власть.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по векам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Великого княжества Литовского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все войны, а наиболее заметные направления давления на княжество в разные столетия. Это помогает увидеть смену главных противников.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менялись, но не исчезали: государство почти постоянно жило в условиях внешнего давления и вынужденной обороны.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как столица и центр управления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решалась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была не просто столицей, а местом, где сходились власть, дипломатия и церковная жизнь. Здесь принимали послов, обсуждали союзы и хранили важные документы. Для современников город выглядел как сердце государства, от которого зависел порядок в огромных землях.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стены и память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двор и укрепления создавали образ сильной столицы, защищённой и достойной уважения. Торговые улицы, соборы и административные здания показывали, что Вильна объединяла управление, веру и хозяйственную жизнь. Именно поэтому её считали символом политической зрелости княжества.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политического развития Великого княжества Литовского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результаты развития государства и то, как они повлияли на его место в Восточной Европе.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Княжество стало крупной региональной силой, но его устойчивость всё больше зависела от компромиссов внутри страны и от союзов с соседями.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Великого княжества Литовского, XIII–XVI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значение Великого княжества Литовского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Великого княжества Литовского показывает, что крупное государство держится не только на войске, но и на договорах, законах и умении договариваться с разными народами и элитами.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2026-06-02T07:44:21Z</dcterms:created>
  <dcterms:modified xsi:type="dcterms:W3CDTF">2026-06-02T07:44:21Z</dcterms:modified>
</cp:coreProperties>
</file>