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«Заблудившийся трамвай»: поэма о катастрофе, памяти и выборе пути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сквозь ночь, память и границу жизни.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 фоне исторического перелома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«Заблудившийся трамвай» возник в эпоху, когда привычный мир рушился, а литература искала новые способы говорить о тревоге, памяти и исторической катастрофе.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и место поэмы в его творчестве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— один из ключевых поэтов Серебряного века и создателей акмеизма, для которого особенно важны точность образа, внутренняя собранность и тема испытания.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появляются мотивы пути, подвига, риска и личной ответственности. Герой у Гумилёва обычно проходит проверку характером, а не только обстоятельствами.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«Заблудившийся трамвай» относится к позднему периоду и воспринимается как итоговое произведение: в нём сгущаются темы рока, распада и предельного напряжения судьбы.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звучит как прощание с устойчивым миром и одновременно как попытка осмыслить историческую и личную катастрофу в едином художественном образе.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деталь, ставшая знаком рока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у Гумилёва — не просто городской транспорт. Это точный образ современной эпохи, в которой человек чувствует себя частью огромного механизма и теряет опору. 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Неуправляемое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Заблудившийся трамвай превращается в метафору судьбы, которая уносит героя всё дальше от знакомого мира. Движение продолжается, но направление уже не подчиняется воле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трамвая как символ пути и судьбы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поэмы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показывает, как обычная городская поездка переходит в видение и философское переживание.
</a:t>
            </a:r>
            <a:endParaRPr lang="en-US" sz="29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сильную дезориентацию: он не уверен в границах происходящего и воспринимает мир как цепь тревожных знаков, а не как цельную реальность.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одновременно наблюдает и участвует в событии, поэтому рассказ звучит как исповедь человека, который уже не отделяет внешнее движение от собственного внутреннего распада.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состояние близко к сну и пограничному опыту: рядом существуют память, страх, видение и чувство близости смерти, создавая напряжённую атмосферу предельного выбора.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состояние сознания и внутренний кризис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памяти и лабиринта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поэме узнаётся по мостам, набережным, реке, туману и холодной ночной атмосфере. Эти детали делают пространство конкретным и зримо городским.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город утрачивает устойчивость: привычные ориентиры исчезают, а путь становится похожим на блуждание в историческом и духовном лабиринте.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прошлое не отступает, а продолжает присутствовать рядом с настоящим. Город хранит память о культуре, но эта память звучит тревожно и призрачно.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Петербург у Гумилёва — не только место действия, но и особое состояние мира, где живое и мёртвое почти неразличимы.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формируют эмоциональное ядро текста и связывают личное переживание с историческим кризисом.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несут движение и память: именно они превращают городскую сцену в образ катастрофы и выбора пути.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поэмы и их смысловая нагрузка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Н. С. Гумилёва «Заблудившийся трамвай»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Появляющиеся в поэме персонажи воспринимаются не как бытовые, а как знаки видения. Их образы создают ощущение, что герой попал в пространство между сном и явью.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приходом время перестаёт быть прямой линией: прошлое вторгается в настоящее, а личная история героя соединяется с памятью целой эпохи.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поездка по городу становится движением не только в пространстве, но и сквозь историческое время, где каждое появление усиливает чувство обречённости.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Призрачные фигуры и нарушение линейного времени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Машенька: образ утраченной любви и невозвратности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Машенька в поэме связана не с развитием любовного сюжета, а с памятью о том, что уже невозможно вернуть. Её образ хранит чувство вины, боли и духовной утраты.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неё личное переживание героя становится особенно острым: любовь предстает как след исчезнувшего мира, а не как живое чувство настоящего.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 поэмы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строит текст на резких контрастах: бытовая точность городских деталей сталкивается с видениями, поэтому реальное пространство сразу приобретает тревожную, почти мистическую окраску.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поэмы постоянно меняется: спокойное повествование сменяется напряжёнными всплесками, а повторы и резкие паузы создают ощущение сбивчивого, опасного движения вперёд.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образы у Гумилёва предельно конкретны, но каждый из них включён в символический ряд, где предмет становится знаком судьбы, памяти или исторического перелома.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соединяет ясность и многозначность: точные слова усиливают правдоподобие, а их сочетание с фантастическими мотивами раскрывает философский смысл происходящего.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и их значение
</a:t>
            </a:r>
            <a:endParaRPr lang="en-US" sz="264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поэмы помогают увидеть, как личная драма превращается в картину трагического мира.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как символ и усиливает тему пути, в котором частное переживание связывается с исторической и духовной катастрофой.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Гумилёв, «Заблудившийся трамвай»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в тревожном городском мгновении, где обычная поездка внезапно теряет привычную логику и становится точкой входа в пограничное состояние.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движение трамвая ведёт к ощущению необратимости, где время воспринимается как линия к пределу, а не как последовательность спокойных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сознание героя вторгаются исторические и личные воспоминания: прошлое не исчезает, а действует внутри настоящего, определяя его смысл и направление.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в поэме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противопоставлены внешняя будничность и внутреннее ощущение катастрофы: именно это делает сюжет одновременно конкретным и символическим.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конфликты, связанные с границей существования и потерей устойчивости; через них поэма превращает поездку в философское испытание.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в поэме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Гумилёв, «Заблудившийся трамвай»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звуковой и ритмической организации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поэмы передаёт качание и неустойчивость движения: строка как будто повторяет толчки трамвая, а читатель ощущает сбивчивый, тревожный ход событий.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интонационные скачки усиливают напряжение речи. Звучание становится не украшением, а способом показать растерянность героя и нарастающее чувство опасности.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текста помогает соединить реальное и призрачное: звук ведёт сюжет так же убедительно, как образ, и создаёт атмосферу сна, предчувствия и внутреннего надлома.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точка написания помогает увидеть, как бытовая деталь у Гумилёва превращается в знак судьбы и предела человеческого опыта.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Гумилёв, «Заблудившийся трамвай»; дата создания — 1921 год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создания поэмы, в которой предметная точность акмеизма соединяется с символистской многозначностью.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поэмы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показывает, как внешняя поездка превращается в философское переживание.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Интерпретации и культурное значение произведения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Поэму часто читают как предчувствие гибели старого мира: в ней частная поездка становится образом эпохи, которая утратила устойчивые ориентиры и привычный порядок.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биографического чтения важен мотив прощания: в тексте слышится ощущение предельной напряжённости, как будто личная судьба автора вступает в диалог с собственной трагической эпохой.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контексте начала XX века произведение особенно значимо тем, что соединяет историческое чувство времени, личную боль и сложную систему символов в одном образе.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поэма ценна тем, что ясно показывает связь между распадом мира, памятью о прошлом и нравственной ответственностью человека перед выбором своего пути.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привычный маршрут сбивается
</a:t>
            </a:r>
            <a:pPr algn="l" indent="0" marL="0">
              <a:lnSpc>
                <a:spcPct val="90000"/>
              </a:lnSpc>
              <a:buNone/>
            </a:pPr>
            <a:r>
              <a:rPr lang="en-US" sz="41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поэмы внезапно теряет ориентиры, и это легко узнаётся сегодня, когда перемены нарушают привычный ритм жизни. Образ блуждающего трамвая помогает почувствовать, как хрупки повседневные опоры и как важно сохранять внутреннюю собранность.
</a:t>
            </a:r>
            <a:endParaRPr lang="en-US" sz="1003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отпускает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тексте не является чем-то далёким: оно возвращается в образах, воспоминаниях и призрачных встречах. Для современного читателя это особенно важно, потому что личный опыт часто складывается из того, что уже невозможно вернуть, но нельзя и забыть.
</a:t>
            </a:r>
            <a:endParaRPr lang="en-US" sz="101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 в момент неопределённости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говорит не только о трагедии, но и о нравственном выборе в переломное время. Именно поэтому она близка подросткам: вопрос о том, как не потеряться среди противоречий и сохранить себя, остаётся острым в любой эпохе.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остаётся актуальной для современного читателя
</a:t>
            </a:r>
            <a:endParaRPr lang="en-US" sz="23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«Заблудившийся трамвай» как поэма-предчувствие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Гумилёва превращает городскую поездку в образ исторического и личного перелома. В ней тревога эпохи, память и выбор пути складываются в единый художественный смысл, который остаётся сильным и сегодня.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2026-05-23T16:44:22Z</dcterms:created>
  <dcterms:modified xsi:type="dcterms:W3CDTF">2026-05-23T16:44:22Z</dcterms:modified>
</cp:coreProperties>
</file>