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отвечает на перемены в жизни общества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Неологизмы: новые слова в современном русском языке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неологизмы важны для 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обновляется вместе с технологиями, учёбой и общением. Новые слова помогают понимать современные тексты, уверенно говорить о привычных цифровых вещах и отличать удачные языковые новинки от мимолётной моды.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505360"/>
            <a:ext cx="520200" cy="416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28897"/>
            <a:ext cx="520200" cy="46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неологизм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Неологизмом называют слово или выражение, которое появилось недавно либо стало активно употребляться только в последние годы. Оно помогает назвать новый предмет, явление или действие, которых раньше в речи не было.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неологизмом становится уже известное слово, если оно получает другой смысл. Так происходит, когда старое слово начинает обозначать новое явление в технике, интернете или повседневной жизни.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сочетание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Неологизмом может быть и устойчивое сочетание, если оно возникло сравнительно недавно и стало привычным в речи. Такие выражения часто приходят из учебной, цифровой или общественной среды.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неологизмам относятся и слова, созданные писателями и поэтами ради выразительности. Они могут быть необычными по звучанию и строению, но помогают сделать художественный текст ярче и точнее.
</a:t>
            </a:r>
            <a:endParaRPr lang="en-US" sz="12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неологизмов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появляются разными путями: через заимствования, русское словообразование, новое значение уже знакомого слова и авторское творчество.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не имеют одного источника: язык использует и чужие формы, и свои модели, и перенос смысла.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«Неологизмы»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приходят новые слова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новые слова приходят из других языков, особенно из английского. Так в русском закрепились слова вроде онлайн, блог и маркетинг, потому что они быстро называют новые явления.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словообразование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умеет создавать новые слова и собственными средствами. К этой группе относятся безнал, видеозвонок и самоизоляция: они понятны носителям языка и точно описывают новое понятие.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значение старого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уже известное слово начинает обозначать другое явление. Именно так работают слова облако в цифровой сфере и мышка как название компьютерного устройства.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неологизмов встречаются чаще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язык особенно быстро реагирует на технические и общественные перемены.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поток новых слов связан с заимствованиями и переносом значений; авторские слова и словообразовательные новинки встречаются реже.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теме «Неологизмы»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в интернете и цифровой среде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Лента, где слова рождаются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соцсеть — и перед вами сразу появятся посты, лайки и хештеги. В цифровой среде новые названия нужны постоянно, потому что люди быстро делятся сообщениями, фотографиями и короткими реакциями. Поэтому язык сети меняется почти так же быстро, как сама лента.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 вместо длинного объяснения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школьники общаются в мессенджере, им нужны короткие и удобные слова. Так входят в речь чат, репост, подписчик и мессенджер. Эти слова легко произносить, они быстро понимаются без перевода и подходят для повседневного общения.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 как часть обычного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подростков слова стрим и блог уже звучат привычно, хотя ещё недавно они были новыми. Их употребляют в разговорах об играх, видео и прямых эфирах, а на экране телефона они выглядят особенно естественно.
</a:t>
            </a:r>
            <a:endParaRPr lang="en-US" sz="10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новые слова входят в повседневную речь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узкая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возникает там, где появляется новое явление: в интернете, на уроке, в игре, в науке или в профессиональном общении. Сначала его понимают только те, кто часто сталкивается с этим понятием.
</a:t>
            </a:r>
            <a:endParaRPr lang="en-US" sz="1333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широкое употребление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удобно и точно, его начинают использовать школьники, родители, журналисты и другие люди. Оно встречается всё чаще, становится понятным без долгих объяснений и выходит за пределы одной группы.
</a:t>
            </a:r>
            <a:endParaRPr lang="en-US" sz="1098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привычка или исчезновение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 постепенно перестаёт восприниматься как новая и входит в обычную речь. Другие исчезают, если были связаны только с модой, кратким трендом или слишком узким событием.
</a:t>
            </a:r>
            <a:endParaRPr lang="en-US" sz="12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неологизма в языке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новое слово или новое значение проходит путь от появления до закрепления или исчезновения.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пути появления новых слов помогают понять, почему одни неологизмы закрепляются, а другие быстро уходят.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итог важен для наблюдения за языком: новое слово не становится обычным автоматически, даже если оно часто встречается в сети.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неологизмов по материалам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в разных сферах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появляются там, где в жизни возникают новые предметы, действия и формы общения.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новые слова приходят из тех сфер, где жизнь быстрее меняется: технологии, учёба и интернет. Язык сразу откликается на новые способы общения.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русская речь, интернет-коммуникация, школьное общение
</a:t>
            </a:r>
            <a:endParaRPr lang="en-US" sz="6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звучит как 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может собрать слово так, будто его только что вырезали из света, ветра и смеха. Именно так рождается авторский неологизм: он не просто называет предмет, а создаёт настроение и заставляет читателя услышать язык по-новому.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где слово оживает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раскрытой книге необычные слова выглядят особенно заметно: они будто вышли с полей на саму страницу. Писатель соединяет части слова неожиданно, чтобы сделать образ ярче, смешнее или смелее, а читатель сразу чувствует игру языка.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истории о словах, придуманных писателями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неологизм от обычного слова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новизну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не появилось ли слово совсем недавно или не стало ли оно активно употребляться только в последние годы. Новизна может касаться формы, значения или привычного способа использования.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4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понятность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ясно без длинного объяснения и помогает быстро назвать предмет или действие, оно, скорее всего, уже вошло в живую речь. Но необычное слово ещё не всегда означает, что оно стало общеупотребительным.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6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Обратись к словарю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понять, закрепилось ли слово в языке. Иногда старое слово получает новое значение, и тогда важно смотреть не только на форму, но и на смысл в контексте.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новые слова чаще встречаются в речи подростков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быстрее всего подхватывают слова, связанные с общением в сети, короткими сообщениями и цифровыми сервисами.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задаёт темп обновления словаря подростков: именно она сильнее всего влияет на повседневную речь.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наблюдения за современной подростковой речью и сетевой коммуникацией
</a:t>
            </a:r>
            <a:endParaRPr lang="en-US" sz="6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6" y="1924712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50452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53858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9919" y="3537825"/>
            <a:ext cx="169650" cy="226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в науке и учебной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 новые слова нужны для точного называния понятий и процессов. Так появляются термины, которые помогают кратко и ясно говорить о современных исследованиях.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Робототехника, биоинженерия и нанотехнологии называют области, где язык должен быть особенно точным. Такие слова сразу показывают, о каком направлении идёт речь.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сервисы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дневник, онлайн-урок и видеоконференция связаны с новой школьной реальностью. Эти слова делают описание учёбы удобным и понятным для учеников и родителей.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ясность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помогают быстро называть новые знания, предметы и способы работы. Благодаря им речь становится точнее и лучше отражает современную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новые слова попадают в словари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 появляется в словаре сразу: сначала его долго и часто употребляют в речи, текстах и интернете.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не создаёт новые слова, а подтверждает, что они уже прижились в языке и стали понятны многим носителям.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процессом словарной фиксации новых слов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полезны неологизмы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помогают быстро и ясно назвать предметы, действия и явления, которых раньше не было. Без них трудно точно говорить о технике, школе, науке и интернете.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делают высказывание ближе к сегодняшней жизни и помогают передавать новые идеи без длинных объяснений. Поэтому они особенно заметны в разговорах о новостях и технологиях.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короткое и понятное, его легко использовать в повседневной речи. Такие слова быстро распространяются, потому что экономят время и делают общение проще.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уместность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модное слово подходит не всегда. Важно учитывать ситуацию, адресата и стиль речи, чтобы новая лексика не звучала небрежно или слишком разговорно.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новым словом в тексте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понять значение слова и определить, является ли оно неологизмом.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и нормы литературного языка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0" y="1996324"/>
            <a:ext cx="2729100" cy="23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новое —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может быть интересным и удобным, но это ещё не значит, что оно уже стало литературной нормой. Часть таких слов остаётся разговорной или узкой по употреблению.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07753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происходит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принимает те слова, которые понятны многим людям, точно называют явление и уместны в разных ситуациях общения. Признание приходит не сразу, а со временем.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45452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имеет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звучать по-разному в разговоре, в учебном тексте и в официальной речи. Поэтому новизна не освобождает от выбора подходящего стиля.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 — зеркало изменений в 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показывают, как русский язык откликается на новые события, технологии и способы общения. Одни слова исчезают, другие закрепляются и становятся привычной частью нашей речи.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2026-05-28T14:33:37Z</dcterms:created>
  <dcterms:modified xsi:type="dcterms:W3CDTF">2026-05-28T14:33:37Z</dcterms:modified>
</cp:coreProperties>
</file>