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и прибаутки: веселые жанры устного народного творчества
</a:t>
            </a:r>
            <a:endParaRPr lang="en-US" sz="3201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ритмичные тексты, в которых слово дружит с игрой и улыбкой.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 придумал веселые короткие тексты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и прибаутки родились в устной речи, когда книги были редкостью. Их передавали в семье, в играх и в заботе о малышах, поэтому в них сохранились живые образы, старинные слова и народная мудрость.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потешка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— это небольшое веселое произведение для малышей. В ней важны мягкий ритм, повторяющиеся слова и простые действия, которые легко показать движением.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помогают взрослому играть с ребенком, успокаивать его и привлекать внимание. Потешка звучит ласково, понятно и очень живо, будто сама приглашает к игре.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потешку читают вслух вместе с хлопками, покачиванием или движениями пальцев. Тогда слова сразу запоминаются, а чтение превращается в веселую забаву.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прибаутка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Прибаутка — это короткая шуточная фраза или маленький стих с неожиданным смешным смыслом. Она строится на выдумке и любит удивлять слушателя.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прибаутках звери, люди и предметы часто ведут себя необычно. Кот может «печь пироги», а петух — считать звезды, и от этого становится смешно.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сила прибаутки — в ярком образе и веселом повороте мысли. Такой текст легко запомнить, потому что он сразу вызывает улыбку и интерес.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и игры с руками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взрослый мягко задает ритм, а ребенок отвечает жестом, текст запоминается быстрее. Так потешка становится не только чтением, но и теплой совместной игрой.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Ладошки и пальчики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потешки сопровождаются хлопками, поглаживанием ладошек и показом пальчиков. Известные игры «Ладушки» и «Сорока-белобока» помогают ребенку слышать слово и повторять его движением.
</a:t>
            </a:r>
            <a:endParaRPr lang="en-US" sz="9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5694" y="3524916"/>
            <a:ext cx="511875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потешки полезны детям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Тренируют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с повторами легко удерживаются в памяти. Ребенок быстрее запоминает слова, потому что слышит их несколько раз подряд в одном веселом ритме.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 слух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помогают замечать звучание слов, рифму и повтор. Это учит внимательнее слушать речь и различать, как меняется интонация в тексте.
</a:t>
            </a:r>
            <a:endParaRPr lang="en-US" sz="769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хорошее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Веселый тон делает общение спокойным и доброжелательным. Потешка помогает снять напряжение и превращает обычный момент в маленькую радость.
</a:t>
            </a:r>
            <a:endParaRPr lang="en-US" sz="769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Учат ждать развязку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потешке важно дослушать короткий текст до конца. Ребенок привыкает следить за сюжетом и с интересом ждать смешной или приятный финал.
</a:t>
            </a:r>
            <a:endParaRPr lang="en-US" sz="8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потешка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простое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потешки обычно лежит знакомое движение: кто-то идет, пляшет, едет или здоровается. Сюжет остается совсем коротким и понятным ребенку.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ритм и 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появляются рифма, созвучные слова и повторяющиеся строки. Благодаря этому текст звучит звонко и легко, как маленькая песенка.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игра и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Завершается потешка веселым движением, улыбкой или совместной игрой. Ребенок сразу чувствует ритм и запоминает текст без усилий.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веселая потешка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обычное наблюдение превращается в короткий народный текст для игры и запоминания.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живут в потешках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Котик и зайка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потешках котик и зайка часто становятся добрыми и забавными героями. Они прыгают, бегают и попадают в смешные ситуации. Такие образы легко представить, поэтому дети быстро запоминают текст и с удовольствием повторяют его вместе со взрослыми.
</a:t>
            </a:r>
            <a:endParaRPr lang="en-US" sz="84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Петушок, сорока и лошадка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Петушок может важно ходить, сорока — болтать без умолку, а лошадка — весело бежать по дорожке. Эти персонажи знакомы по жизни и по картинкам. Они помогают сделать потешку живой, яркой и очень наглядной.
</a:t>
            </a:r>
            <a:endParaRPr lang="en-US" sz="898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Солнышко и дождик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потешках природа тоже словно оживает. Солнышко улыбается, а дождик тихо стучит или приплясывает по крыше. Такие образы создают настроение и помогают почувствовать, что народная поэзия замечает красоту даже в самых простых явлениях.
</a:t>
            </a:r>
            <a:endParaRPr lang="en-US" sz="8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Прибаутка и смешная выдумка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Прибаутка любит неожиданность: в ней обычные события вдруг становятся смешными. От этого слушателю хочется улыбнуться и дослушать текст до конца.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прибаутке звери и предметы могут вести себя как люди. Кошка идет в гости, коза устраивает праздник, а петух смотрит на звезды.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выдуманный поворот делает короткий текст особенно ярким. Смешная картинка легко возникает в воображении и быстро запоминается.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прибаутки нравятся детям: в них много фантазии, игры и доброго удивления. Каждый раз хочется узнать, что случится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звучали потешки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звучали в семье: в колыбели, за умыванием, при кормлении и одевании. С ними взрослые мягко сопровождали самые простые и важные действия малыша.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охотно произносили во дворе и во время игр, когда нужно было развеселить ребенка, поддержать движение, хлопки, шаги или первые самостоятельные попытки.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живая речь превращала обычные дела в добрый ритуал. Ребенок чувствовал внимание, заботу и радость общения рядом со взрослыми.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274879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3441" y="3246440"/>
            <a:ext cx="597188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особенности делает язык потешек узнаваемым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потешках часто звучат уменьшительные и ласковые формы. Они создают теплый, доброжелательный тон и помогают ребенку почувствовать заботу взрослого.
</a:t>
            </a:r>
            <a:endParaRPr lang="en-US" sz="847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одинаковых слов и звуков делает текст певучим и удобным для запоминания. Ритм словно подсказывает, когда слушать, хлопать и улыбаться.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Мяуканье, цоканье, топот и другие звуки оживляют речь. Такие слова легко представить и повторить, поэтому они особенно нравятся маленьким слушателям.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потешках обычно короткие и ясные. Даже самый маленький ребенок быстро понимает, о ком идет речь и что происходит в тексте.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как по-разному народное слово умеет быть и ласковым, и озорным.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жанров устного народного творчества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близких жанра мы сравниваем: потешку и прибаутку.
</a:t>
            </a:r>
            <a:endParaRPr lang="en-US" sz="19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в детской книге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цвета, простые формы и понятные детали помогают ребенку быстрее запомнить слова. Иллюстрация делает потешку почти живой и приглашает повторить ее вслух.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книгах потешки обычно печатают крупным, легко читаемым шрифтом. Рядом размещают рисунок, который сразу подсказывает героя, действие и веселое настроение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потешки и их смысл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«Ладушки» знакомят детей с ритмом, повтором и совместным действием. В этой потешке важны не события, а дружный лад и радостное повторение слов.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потешки легко произносить хором, потому что они короткие и звучные. Их удобно включать в игры, когда нужно оживить занятие или паузу.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таких текстов прост: взрослый и ребенок действуют вместе, слушают друг друга и радуются. Поэтому потешки так хорошо подходят для класса и дома.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«Сорока-белобока» помогает считать, двигать пальчиками и слушать короткий текст до конца. В ней игра соединяется с вниманием к каждому движению.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потешку вместе с ребенком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короткий текст превращается в игру, если читать его спокойно, с движением и ожиданием ответа.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в маленьких строках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и прибаутки хранят наблюдения о труде, погоде, домашних делах и животных. Через простые слова народ передавал свой опыт детям и внукам.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веселыми строками часто скрываются доброта, смекалка и умение замечать смешное в повседневной жизни. Это делает короткий текст особенно выразительным.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учат видеть красоту в обычном: в движении, звуке, природе и игре. Именно поэтому они не теряют своей живой силы.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как первый шаг к любви к чтению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знакомит с рифмой, а прибаутка — с шуткой и неожиданным поворотом. Так книга кажется не скучной, а веселой и очень близкой.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ритмичный текст легко выучить наизусть, а значит, слово становится знакомым и не пугает. Ребенок начинает слушать его с интересом и удовольствием.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потешки и прибаутки живут и сегодня
</a:t>
            </a:r>
            <a:endParaRPr lang="en-US" sz="2180" dirty="0"/>
          </a:p>
        </p:txBody>
      </p:sp>
      <p:sp>
        <p:nvSpPr>
          <p:cNvPr id="8" name="Text 2"/>
          <p:cNvSpPr txBox="1"/>
          <p:nvPr/>
        </p:nvSpPr>
        <p:spPr>
          <a:xfrm>
            <a:off x="5242275" y="117677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и прибаутки сначала жили в устной речи: их пели, повторяли и играли с ними дома, рядом с малышами.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242278" y="2214450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сад и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короткие тексты вошли в детские сборники, занятия и игры, где их удобно читать вслух и сопровождать движениями.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42278" y="325212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сейчас эти жанры остаются понятными и любимыми: они помогают взрослым и детям говорить на одном добром и веселом языке.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и прибаутки — маленькие сокровища народного слова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и прибаутки соединяют игру, ритм, движение и смех. Они помогают детям слышать красоту русского слова, а взрослым — делиться теплом народной традиции.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2026-05-24T05:36:04Z</dcterms:created>
  <dcterms:modified xsi:type="dcterms:W3CDTF">2026-05-24T05:36:04Z</dcterms:modified>
</cp:coreProperties>
</file>