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комплексы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 формируют природные комплексы и жизнь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климатический взгляд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понять, почему природные условия меняются от тундры до пустыни и как это отражается на 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промежуток используют для расчёта климатической нормы и сравнения разных мест.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(климатическая норма)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стандартный период для оценки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везде разный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объясняются географическим положением и особенностями подстилающей поверхности.
</a:t>
            </a:r>
            <a:endParaRPr lang="en-US" sz="14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климатическую карту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линий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Изолинии соединяют точки с одинаковой температурой или количеством осадков. По их рисунку видно, где климат ровнее, а где значения резко меняются на небольшой территории.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карта показывает закономерности, а не случайную погоду. Поэтому по ней можно сделать вывод о природных условиях, но не о завтрашнем дожде.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на карте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осадков подсказывают, где влаги больше, а где её не хватает. Это особенно полезно при изучении степей, лесов, горных районов и побережий.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зоны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шкала помогает быстро отличить тёплые и холодные области. Обычно она показывает не отдельный день, а средние многолетние значения, важные для сравнения территорий.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15" y="1968812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040" y="1968812"/>
            <a:ext cx="281662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55878" y="1968812"/>
            <a:ext cx="281662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9865" y="3567112"/>
            <a:ext cx="281662" cy="321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72703" y="3567112"/>
            <a:ext cx="281662" cy="321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климатические ресурсы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286471" y="25196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86471" y="28259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тепла помогает определить, какие культуры успевают созреть, как долго длится сезон работ и насколько сложным будет земледелие в данной местности.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220796" y="25196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220796" y="28259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поддерживает рост растений и используется в энергетике, особенно там, где много ясных дней в году.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253633" y="25196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253633" y="28259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влажность воздуха показывают, хватит ли воды растениям и потребуется ли полив, дренаж или защита от переувлажнения.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4737621" y="41179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4737621" y="44242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защищает почву и озимые растения зимой, а также влияет на водный запас весной при таянии.
</a:t>
            </a:r>
            <a:endParaRPr lang="en-US" sz="800" dirty="0"/>
          </a:p>
        </p:txBody>
      </p:sp>
      <p:sp>
        <p:nvSpPr>
          <p:cNvPr id="23" name="Text 10"/>
          <p:cNvSpPr txBox="1"/>
          <p:nvPr/>
        </p:nvSpPr>
        <p:spPr>
          <a:xfrm>
            <a:off x="1770458" y="4117902"/>
            <a:ext cx="26532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1770458" y="4424203"/>
            <a:ext cx="2653200" cy="4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ветряной энергетике, но может мешать хозяйству, усиливать испарение и вызывать снежные заносы или эрозию почв.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2996" y="2199550"/>
            <a:ext cx="5698007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как климатический ресурс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агроклиматическим условиям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ресурс определяется не только температурой, но и продолжительностью периода, когда растения могут расти.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и длиннее тёплый период, тем шире возможности земледелия; при избытке тепла возрастает риск засух.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Влага: польза и ограничения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осадков приводит к засухам, иссушению почв и снижению урожая. В таких условиях хозяйству особенно важны полив, экономия воды и выбор засухоустойчивых культур.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Дефицит влаги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ресурс оценивают по осадкам, влажности воздуха и испарению. Именно их сочетание показывает, будет ли территория удобной для жизни и хозяйства.
</a:t>
            </a:r>
            <a:endParaRPr lang="en-US" sz="882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Общая оценка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Переувлажнение вызывает заболачивание, размыв почв и риск паводков. Тогда нужны осушение, дренаж, укрепление берегов и осторожное планирование строительства.
</a:t>
            </a:r>
            <a:endParaRPr lang="en-US" sz="882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Избыток влаги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увлажнении растения получают стабильные условия роста, но избыток воды может мешать обработке полей и задерживать прогрев почвы весной.
</a:t>
            </a:r>
            <a:endParaRPr lang="en-US" sz="882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Умеренная влажность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сельское хозяйство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82875" y="1965199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культуры важны свои пределы тепла и влаги. Если климат не совпадает с их требованиями, урожай становится ниже или требует дополнительных затрат.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82875" y="1651175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Требования культур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2875" y="4502124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Агроклиматические показатели помогают выбирать сроки сева, сорт и технологию ухода. Так климат становится не помехой, а ориентиром для земледелия.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82875" y="4188100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Планирование работ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82875" y="3656482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лучше переносит умеренное тепло, пшеница требует более сухих условий, кукурузе нужно больше тепла, а винограду — много солнца и мягкая осень.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782875" y="3342458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Разные культуры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782875" y="2810840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Вегетационный период показывает, сколько времени растения могут расти без риска заморозков. Чем он длиннее, тем больше культур можно выращивать успешно.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782875" y="2496817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Длина сезона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растения, животные и почвы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через растительность влияет на остальные компоненты природы.
</a:t>
            </a:r>
            <a:endParaRPr lang="en-US" sz="14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основных компонентов природы обычно рассматривают вместе: они образуют единую систему и влияют друг на друга.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компонентов природного комплекса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компонентов природы связаны в единую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природных комплексов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на севере выглядит скромно, но очень устойчива. Короткое лето, холодные ветры и мерзлая почва оставляют место мхам, лишайникам и низким кустарникам. Здесь природа словно бережёт каждую тёплую неделю.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тундра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кажется бескрайней зелёной стеной. Хвойные деревья выдерживают долгую зиму, глубокий снег и недостаток тепла, а под пологом леса живут звери, которым помогают укрытие и ягоды.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пустыня живут по законам влаги. Когда тепла много, а воды мало, остаются травы, редкие кустарники и открытые пространства, где каждое растение приспосабливается к засухе.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без избытка влаги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комплексов по теплу и влаге 1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схема природных зон по теплу и влаге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показывают, что природные зоны зависят не только от температуры, но и от обеспеченности влагой.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ограничена холодом, тайга — сочетанием холода и влаги, а степь и пустыня — прежде всего дефицитом 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комплексов по теплу и влаге 2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схема природных зон по теплу и влаге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похожем тепловом фоне различие во влаге резко меняет облик территории: от лугов и полей до широколиственных лесов и более тёплых южных ландшафтов.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тепле и влаге природные комплексы становятся богаче по видам и разнообразнее по облику.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меняют климат на одной широте
</a:t>
            </a:r>
            <a:endParaRPr lang="en-US" sz="2774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одни и те же широты дают разные климатические условия из-за влияния океана, гор, рельефа и воздушных масс.
</a:t>
            </a:r>
            <a:endParaRPr lang="en-US" sz="14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224020"/>
            <a:ext cx="2808000" cy="2243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2525" y="1224020"/>
            <a:ext cx="2808000" cy="22431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6263" y="1224020"/>
            <a:ext cx="2808000" cy="22431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климатических облика России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74700" y="4136575"/>
            <a:ext cx="25986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зима длится очень долго, поэтому тундра и лесотундра выглядят низкорослыми и открытыми. Здесь растениям важно успеть воспользоваться коротким летом, а животным — пережить мороз и снег.
</a:t>
            </a:r>
            <a:endParaRPr lang="en-US" sz="934" dirty="0"/>
          </a:p>
        </p:txBody>
      </p:sp>
      <p:sp>
        <p:nvSpPr>
          <p:cNvPr id="13" name="Text 3"/>
          <p:cNvSpPr txBox="1"/>
          <p:nvPr/>
        </p:nvSpPr>
        <p:spPr>
          <a:xfrm>
            <a:off x="374700" y="3618100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край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47225" y="4136575"/>
            <a:ext cx="25986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юге, особенно на Черноморском побережье и в горах, условия мягче и сложнее одновременно. Здесь рядом могут встречаться тёплые побережья, лесные склоны и высотные пояса с разными природными комплексами.
</a:t>
            </a:r>
            <a:endParaRPr lang="en-US" sz="909" dirty="0"/>
          </a:p>
        </p:txBody>
      </p:sp>
      <p:sp>
        <p:nvSpPr>
          <p:cNvPr id="15" name="Text 5"/>
          <p:cNvSpPr txBox="1"/>
          <p:nvPr/>
        </p:nvSpPr>
        <p:spPr>
          <a:xfrm>
            <a:off x="6147225" y="3618100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горные районы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260963" y="4136575"/>
            <a:ext cx="25986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части страны климат разнообразнее: появляются тайга, смешанные леса, лесостепи и степи. На больших равнинах особенно заметно, как меняются почвы, влажность и характер хозяйства.
</a:t>
            </a:r>
            <a:endParaRPr lang="en-US" sz="920" dirty="0"/>
          </a:p>
        </p:txBody>
      </p:sp>
      <p:sp>
        <p:nvSpPr>
          <p:cNvPr id="17" name="Text 7"/>
          <p:cNvSpPr txBox="1"/>
          <p:nvPr/>
        </p:nvSpPr>
        <p:spPr>
          <a:xfrm>
            <a:off x="3260963" y="3618100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страны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холодных зон к более тёплым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 мало, лето короткое, поэтому преобладают мхи, лишайники и редкие кустарники. Природные условия жёсткие, а сезон активного роста очень непродолжителен.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тундра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24700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эта последовательность повторяется сверху вниз: чем выше, тем холоднее. Поэтому природные пояса сменяются так же, как зоны при движении с севера на юг.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24700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высотная поясность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0858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возрастает роль тепла и света. Леса сменяются лесостепью и степью, а земледелие получает более длинный сезон работ.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0858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равнин: лесостепь и степь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57017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тепла становится больше, и появляются хвойные леса, затем смешанные леса. Вегетационный период удлиняется, а природные комплексы становятся более разнообразными.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57017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полоса: леса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559239"/>
            <a:ext cx="3989100" cy="13199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климат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«Климатические ресурсы»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выбирать культуры, материалы и режим работы. Но он же может создавать ограничения: мороз, жара, ветер и избыток влаги требуют особой подготовки.
</a:t>
            </a:r>
            <a:endParaRPr lang="en-US" sz="1336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 полезны только тогда, когда человек учитывает их ограничения и подстраивает хозяйство под местные условия.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приспособления к климату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культуры, которые лучше переносят местное тепло, холод и влажность. Это снижает риск потерь и помогает получить урожай даже там, где условия неидеальны.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5118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культур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05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работ подстраивают под сезонность: сеют, убирают урожай и планируют поездки с учётом погоды. Такой подход уменьшает потери от заморозков, ливней и ветра.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05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график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51337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берегут от эрозии лесополосами, правильной распашкой и чередованием культур. Это особенно важно при сильных ветрах и на открытых пространствах.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1337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4620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создаёт сорта, устойчивые к заморозкам, жаре и болезням. Такие растения лучше используют короткое лето или выдерживают засушливые периоды.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4620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сорта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7902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спасает поля при нехватке осадков, а дренаж и осушение нужны там, где вода застаивается. Так хозяйство защищают и от засух, и от переувлажнения.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7902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контролем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правила жизни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где будут леса, степи, тундра и как будет работать человек. Чем точнее мы учитываем тепло, влагу и сезонность, тем устойчивее природные комплексы и хозяйство.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2026-07-26T21:56:20Z</dcterms:created>
  <dcterms:modified xsi:type="dcterms:W3CDTF">2026-07-26T21:56:20Z</dcterms:modified>
</cp:coreProperties>
</file>