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Будем решать орфографические задачи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замечать трудные буквы и писать без ошибок.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русском языке бывают трудные места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не все буквы слышатся одинаково ясно. Поэтому школьнику важно не только слушать слово, но и сравнивать его формы, вспоминать правила и находить проверку.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орфографическая задача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место в слове, где нельзя уверенно выбрать букву только по слуху. Нужно вспомнить правило, подобрать проверочное слово или обратиться к словарю.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трудности встречаются в безударных гласных, парных согласных на конце слова, а также в написании мягкого знака, приставок и окончаний.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Опасное место — это буква, в которой легко ошибиться, если не заметить её вовремя. Поэтому слово нужно рассматривать внимательно, как маленькую языковую загадку.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трудное место в слове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Буква, которую нужно проверить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вода, гриб, конь и берёзка есть буквы, которые слышатся не очень отчётливо. Именно они требуют проверки и особого внимания.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сделать её заметной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буквы удобно выделять цветом, рамкой или подчёркиванием. Рядом можно показать проверочное слово, чтобы сразу увидеть, почему написание становится понятным.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решения орфографической задачи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проверить слово спокойно и без лишней спешки.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одно из самых нужных правил в начальной школе: ударение помогает услышать букву ясно и выбрать её без догадок.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1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третьем классе это правило встречается особенно часто и помогает писать множество обычных слов.
</a:t>
            </a:r>
            <a:endParaRPr lang="en-US" sz="2176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русского языка в 3 классе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Известная задача: парные согласные на конце слова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конце слова парные согласные часто звучат приглушённо, поэтому по слуху легко ошибиться. В словах гриб, дуб, мороз нужна проверка.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Проверочное слово обычно ставит согласный в сильную позицию: грибы, дубы, морозы. Тогда нужная буква слышится отчётливо и уже не спорит с нами.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правило учит не доверять только звучанию. Сначала слышим слово, а потом обязательно проверяем его по форме, где конец слова слышен яснее.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Известная задача: мягкий знак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может показывать мягкость согласного: день, конь, тетрадь. В этих словах он помогает произнести звук мягко и аккуратно.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Ь умеет ещё и разделять звуки, как в слове вьюга. Поэтому важно различать случаи, где он смягчает согласный, и случаи, где помогает разделить звуки.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задача: приставки с похожим звучанием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приставках раз- и рас-, без- и бес- легко ошибиться, если смотреть только на слух. Нужно заметить, какой звук идёт после приставки.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звонкими согласными чаще пишется одна буква, а перед глухими — другая. Поэтому важен не только звук, но и его место в слове.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разбить, расписать, безвкусный и бесшумный приставка проверяется по следующему звуку. Это уже задача не только для уха, но и для внимательного разбора слова.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перепутать написание, полезно сначала определить часть слова, а потом проверить, какой согласный стоит дальше. Так приставка перестаёт быть загадкой.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задача: окончания слов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меняются, когда слово стоит в разных формах: у дома, к дому, в доме. Поэтому сначала нужно понять, как слово изменилось и что от него требуется.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прилагательных тоже меняются окончания: большого, большому, большим. Здесь помогает вопрос к слову и связь с другим словом в предложении.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выбрать окончание верно, надо определить форму слова. Тогда становится ясно, какую букву писать в конце и почему именно её.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подобрать проверочное слово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разбор выбора проверочного слова для буквы, в которой легко ошибиться.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Слова-ловушки, которые нужно запомнить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 прячет свою букву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«карандаш» выглядит совсем обычным, но его написание нельзя проверить ударением. Буквы в нём нужно запомнить, как тайный код. Поэтому при чтении и списывании важно не торопиться и внимательно смотреть на каждую букву.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не подсказывает себя сама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«берёза» легко услышать не то, что нужно, если писать только по слуху. Такое слово удобно держать в памяти, повторять вслух и искать в словаре. Тогда хитрая буква перестаёт прятаться и становится знакомой.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любит аккуратность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«собака» тоже не подчиняется простому проверочному правилу для каждой буквы. Его нужно запомнить целиком, как короткий стишок. Если писать его часто и внимательно, буквы постепенно запоминаются без подсказок.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643" y="2201462"/>
            <a:ext cx="421649" cy="374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3591" y="2183062"/>
            <a:ext cx="4116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3490" y="2201462"/>
            <a:ext cx="421649" cy="3747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3439" y="2183062"/>
            <a:ext cx="411600" cy="41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заметить трудное место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читает внимательно, он замечает, где слово звучит неясно. Так трудная буква становится заметной ещё до записи.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Списывание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аккуратном списывании взгляд идёт по каждой букве. Это учит не пропускать опасные места и писать слово целиком, без спешки.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Подчёркивание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Выделенная буква сразу привлекает внимание. Подчёркивание помогает сосредоточиться именно на том месте, где чаще всего возникает ошибка.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слов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поставить похожие слова, легче увидеть нужную букву. Сравнение учит замечать разницу и выбирать правильное написание увереннее.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задания на уроке русского языка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848000" y="437251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с карточек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быстро находят в словах опасные буквы и объясняют выбор. Карточка превращает правило в маленькую игру на внимание.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326075" y="19831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Цепочки и поиск лишнего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слова выстраиваются в цепочку или появляется лишнее слово. Нужно заметить, где орфограмма спряталась, и назвать проверку.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843313" y="35290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Исправление ошибок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ученики исправляют записи и проверяют себя по образцу. Так игра помогает закрепить правило и не бояться трудных слов.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знакомой задачи к новой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простого правила к более сложному случаю с сохранением одного и того же способа проверки.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над ошибкой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спокойно найти, где именно ошибка появилась: в опасном месте, в выборе буквы по слуху или в забытом правиле. Без этого исправление будет как игра вслепую.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записывают правильное слово и сравнивают его с ошибочным вариантом. Полезно вслух проговорить, почему теперь буква выбрана верно и чем она отличается от прежней.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подбирают ещё одно слово с таким же правилом. Новый пример помогает закрепить знание, чтобы буква запомнилась не на минуту, а надолго.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слово перечитывают целиком и проверяют ещё раз. Тогда ошибка превращается в подсказку, а не в повторную неприятность в тетради.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61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6700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подсказки помогают писать правильно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35670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и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помогает услышать гласную яснее, особенно в корне слова. Вопрос к слову подсказывает форму и помогает не перепутать окончание. Эти два помощника работают быстро и удобно.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670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слова и словарь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сомнение остаётся, выручают родственные слова и словарь. Они помогают увидеть проверку или запомнить написание целиком. Такой набор подсказок похож на рюкзак юного грамотея.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орфография нужна в жизни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Грамотное письмо нужно не только в тетради, но и в записке, объявлении или сообщении. Когда буквы выбраны верно, текст читается легко и без лишних догадок.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неверная буква иногда меняет смысл слова или делает его смешным. Поэтому аккуратность в письме помогает человеку быть понятным для других и не путать читателя.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нужна каждый день: в школе, дома и в общении с друзьями. Чем лучше ребёнок пишет, тем увереннее он чувствует себя в любой письменной работе.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полезный навык на всю жизнь. Он делает письмо не только красивым, но и заботливым, потому что помогает уважать того, кто будет читать текст.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юного решателя орфографических задач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алгоритм действий, который помогает не пропустить опасное место и проверить букву.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Грамотность растёт шаг за шагом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правила и новые слова учат смотреть на буквы внимательнее. Чем чаще ученик решает орфографические задачи, тем увереннее пишет, проверяет себя и избегает лишних ошибок.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2026-05-22T01:05:40Z</dcterms:created>
  <dcterms:modified xsi:type="dcterms:W3CDTF">2026-05-22T01:05:40Z</dcterms:modified>
</cp:coreProperties>
</file>