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Внешнее строение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ключевой орган растения для жизни и адаптации.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преобразует солнечный свет в энергию через фотосинтез и регулирует обмен газов, что жизненно важно для роста и выживания растения.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листа в жизни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— фотосинтез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широкая часть листа, поглощающая свет и обеспечивающая фотосинтез. Ее форма и поверхность оптимизированы для улавливания солнечной энергии.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— связь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пластинку с побегом и помогает листу правильно располагаться к свету. Черешок придаёт листу гибкость и подвижность.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 — защита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выросты у основания черешка, которые защищают молодые листья и почки. У некоторых видов они незаметны или отсутствуют.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главных частей листа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листовой пластинки варьируется от ланцетной до сердцевидной и зависит от среды обитания. Каждая форма создана для определённых условий.
</a:t>
            </a:r>
            <a:endParaRPr lang="en-US" sz="135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краёв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могут быть гладкими или зубчатыми, что влияет на испарение воды и защиту от насекомых, помогая растению адаптироваться.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Пластинка часто плоская, чтобы поглощать максимум света. Размер зависит от условий роста и определяет эффективность фотосинтеза.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листовой пластинки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листовую пластинку с побегом, обеспечивая надёжное крепление и передачу питательных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положение листа, позволяя оптимально использовать солнечный свет, снижая затенение соседних листьев.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обходятся без черешка, что помогает им адаптироваться к засушливым условиям, уменьшая испарение воды.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Черешок: основные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5165" y="1838242"/>
            <a:ext cx="419030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Прилистники: функции и разновидности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 предохраняют молодые листья и почки от повреждений и неблагоприятных факторов среды.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прилистники крупные и заметные, а у берёзы — маленькие или совсем отсутствуют.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прилистники опадают быстро, а у некоторых растений сохраняются длительное время, выполняя вспомогательные функции.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жилкования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делятся на параллельные, дуговые, перистые и пальчатые, встречающиеся у разных групп растений. Они создают каркас листа.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жилок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поставляют воду и питательные вещества внутрь листа и обеспечивают форму, поддерживая листовую пластинку прочной и гибкой.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Жилкование листа: основные типы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Перистое жилкование преобладает у деревьев умеренных широт, а параллельное — среди травянистых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адаптацию листьев к климатическим и экологическим условиям в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покрытосеменных растений, Ботанический институт,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жилкования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Яйцевидная форма встречается у многих растений средних широт, обеспечивая оптимальное сочетание площади и прочности.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Овальные и ланцетные формы часто встречаются у растений с высокой солнечной активностью, способствуя эффективному светопоглощению.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Сердцевидные листья популярны у декоративных и садовых растений, привлекая внимание и повышая эстетическую ценность.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и узкие листовые пластины характерны для растений засушливых регионов, снижая потерю влаги.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листовой пластинки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и зубчатый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край листа предотвращает излишнее испарение воды, а зубчатый помогает быстрее отводить капли дождя, защищая от гнилостных процессов.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Волнистый и раздельный края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Волнистый край увеличивает площадь испарения и снижает ветер на поверхности листа, а разделённый облегчает теплообмен и снижает повреждения.
</a:t>
            </a:r>
            <a:endParaRPr lang="en-US" sz="128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вершины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бывает заострённой — для быстрого стока воды, округлой — для сохранения влаги, и выемчатой, что помогает отпугивать некоторых насекомых.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и вершина листа: разнообразие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Опушение и окраска листа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Опушение листа состоит из мелких волосков, которые снижают испарение воды и защищают растение от перегрева под прямыми солнечными лучами в суровых климатах.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окраска листа обусловлена хлорофиллом, важным для фотосинтеза, а наличие антоцианов придаёт фиолетовые и красные оттенки, защищая ткани от излишнего света.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и пустынях опушение помогает удерживать влагу, а антоцианы уменьшают повреждения от ультрафиолетового излучения, способствуя выживанию растений в неблагоприятных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листья ряски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— водное растение с очень маленькими листьями примерно 1 мм в диаметре. Их крошечный размер позволяет быстро размножаться и оставаться на поверхности воды.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листья берёзы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листья среднего размера — овальной формы с заострённой вершиной. Они адаптированы к умеренному климату, уравновешивая испарение и фотосинтез.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листья пальмы раффии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Пальма раффия имеет одни из крупнейших листьев среди растений — до 2 метров длиной. Такие большие листья эффективны для улавливания солнечного света в тропических лесах.
</a:t>
            </a:r>
            <a:endParaRPr lang="en-US" sz="114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листьев в природе: разнообразие и причины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 содержат одну цельную листовую пластинку, например у берёзы и липы, что облегчает процесс фотосинтеза при спокойном ветре.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состоят из нескольких листочков, прикреплённых к общему черешку, как у клевера и рябины, что улучшает гибкость и уменьшает повреждения ветром.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Тройчатые, перисто-сложные и пальчато-сложные формы листьев обеспечивают растениям дополнительную устойчивость и способность адаптироваться к разным условиям.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важны для защиты от поломок, а также способствуют оптимальному распределению света и воздуха между листочками.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листья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между простыми и сложными листьями по главным признакам и примерам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обеспечивают большую устойчивость к ветровой нагрузке и механическим повреждениям, в то время как простые листья компактнее и проще по строению.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6 класс», Пасечник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простых и сложных листьев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Очередное и супротивное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Очередное расположение — по одному листу на каждом узле, как у берёзы, помогает равномерно освещать листья. Супротивное — листья располагаются парами напротив друг друга, например у сирени, уменьшая затенение.
</a:t>
            </a:r>
            <a:endParaRPr lang="en-US" sz="1366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Мутовчатое расположение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Мутовчатое расположение характеризуется тремя и более листьями на узле, как у олеандра, что создаёт плотный покров и эффективное использование пространства на стебле.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Листорасположение и его отличие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у кактусов служат защитой от животных и уменьшают потерю воды в жарком климате, заменяя собой обычные листья.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у гороха — видоизменённые листья, помогающие растению цепляться за опору и занимать вертикальное положение.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на луке — маленькие видоизменённые листья, служащие для накопления и сохранения питательных веществ в подземных частях растения.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модификации листьев представляют адаптации, повышающие шансы на выживание и расширение ареала различных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листьев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через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из устьиц листа помогает растению охладиться в жару, поддерживая внутренние процессы и предотвращая перегрев тканей, особенно летом и в тропиках.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внешней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и сухом воздухе скорость транспирации увеличивается, что способствует водному обмену. В условиях влажности и пониженной температуры процесс замедляется, сохраняя влагу.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воскового налёта или густого опушения на листьях снижает испарение, помогая растениям выживать в условиях дефицита влаги, создавая барьер для утраты воды.
</a:t>
            </a:r>
            <a:endParaRPr lang="en-US" sz="114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Транспирация: важность и механизмы испарения воды из листьев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листа зависит от площади листовой пластинки, влияя на адаптацию растений к разным климатическим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большими листьями теряют больше воды, что требует компенсирующих механизмов для сохранения влаги в экстремальных условиях.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Лаборатории растений, 2021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листа и испарения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и тонкая листовая пластинка облегчает проникновение света к хлоропластам во всех слоях ткани, обеспечивая эффективное поглощение энергии.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Разветвленная сеть жилок равномерно распределяет воду и питательные вещества, поддерживая активность фотосинтеза и структуру листа.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устроен так, чтобы оптимизировать газообмен, минимизируя потери воды и обеспечивая приток углекислого газа для синтеза органических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структуры листа в фотосинтезе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внешнего строения листа для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отражает его основные функции: фотосинтез, газообмен и защита. Понимание листовой морфологии помогает раскрыть стратегии выживания и приспособления растений к окружающей среде.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2026-05-08T16:30:38Z</dcterms:created>
  <dcterms:modified xsi:type="dcterms:W3CDTF">2026-05-08T16:30:38Z</dcterms:modified>
</cp:coreProperties>
</file>