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растений: основные темы и значение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основных процессов роста растений и их значения для жизни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растения и почему их изучают?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организмы, способные самостоятельно создавать пищу через фотосинтез. Их изучение важно для понимания природы и применения в сельском хозяйстве и медицине.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6807" y="263287"/>
            <a:ext cx="1699500" cy="1233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457" y="1373362"/>
            <a:ext cx="1699500" cy="1233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6607" y="2508412"/>
            <a:ext cx="1699500" cy="1233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15182" y="3707787"/>
            <a:ext cx="1699500" cy="1233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жизненного цикла растения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321650" y="176803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начало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 начинается с семени, в котором сохраняются питательные вещества для будущего развития. Семя нуждается в подходящих условиях для прорастания.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321650" y="2558468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Проросток — 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прорастания появляется проросток с корешком и зародышевым побегом, который начинает обеспечивать растение необходимыми веществами из окружающей среды.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321650" y="334890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растение — рост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растение формирует органы — корни, стебли, листья. Это обеспечивает его устойчивость и возможность получать энергию для жизни.
</a:t>
            </a:r>
            <a:endParaRPr lang="en-US" sz="1031" dirty="0"/>
          </a:p>
        </p:txBody>
      </p:sp>
      <p:sp>
        <p:nvSpPr>
          <p:cNvPr id="15" name="Text 5"/>
          <p:cNvSpPr txBox="1"/>
          <p:nvPr/>
        </p:nvSpPr>
        <p:spPr>
          <a:xfrm>
            <a:off x="321650" y="4139340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плодоношение — этапы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дают возможность размножения, опыление приводит к формированию плодов с семенами, обеспечивающих новое поколение растений.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 — этапы начала жизни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впитывает воду, активируются ферменты, начинаются процессы обмена веществ.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оболочки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Семенная кожура трескается, чтобы освободить росток и корешок.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Вырастает корешок, который закрепляет растение и начинает поглощать воду и минеральные вещества.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и поднимается вверх молодой побег, готовящийся к фотосинтезу.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корней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фиксируют растение в грунте и служат для всасывания воды с растворёнными минералами. Это жизненно важная часть системы питания растения.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значительно увеличивают площадь контакта с почвой. Мочковатая и стержневая корневая система различаются по строению и функции у разных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возникают из почек и направляются к свету, что способствует эффективному развитию растения.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расположенные на стебле, выполняют фотосинтез — преобразование света в энергию.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почки формируются для ветвления, что увеличивает площадь захвата света растением.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побегов и листьев обеспечивает расширение и укрепление растения в окружающей среде.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листья: рост и фотосинтез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преобразует солнечный свет и воду в органическую глюкозу — источник энергии.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 хлоропластах листьев и требует углекислого газа из воздуха.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 в атмосферу поддерживает жизнь на планете, создавая основу для пищевых цепей.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питание: элементы для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необходим для построения белков, фосфор участвует в энергетическом обмене, а калий регулирует внутренний водный баланс растения.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дефицита включают пожелтение листьев и замедление роста. Для восполнения используют минеральные удобрения, улучшая здоровье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856164"/>
            <a:ext cx="4000500" cy="26532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факторов, их влияния и примеров в жизни растений.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рост растений
</a:t>
            </a:r>
            <a:endParaRPr lang="en-US" sz="29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растений важны оптимальные свет, вода и температура.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наблюдения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растений: регуляторы роста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способствуют удлинению стеблей и ускоряют прорастание семян, влияя на скорость роста.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удлинение клеток и рост побегов, обеспечивая направленное развитие.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стимулируют деление клеток и развитие боковых побегов, способствуя ветвлению растения.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ускоряется в первые недели, затем замедляется из-за увеличения плотности тканей и распределения ресурсов между органами.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роста от возраста растения
</a:t>
            </a:r>
            <a:endParaRPr lang="en-US" sz="272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интенсивное увеличение высоты происходит на начальных этапах, что важно для быстрого освоения пространства и света.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биологических исследований, 2023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образование плодов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цветением на растении образуются бутоны — зачатки цветков, требующие благоприятных условий для развития и правильного формирования репродуктивных органов.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обеспечивается переносом пыльцы на рыльце, что запускает процесс формирования завязи, и плод начинает развиваться из цветочной чашечки и других тканей.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плодах развиваются семена — основа продолжения вида, защищённые и обеспеченные питательными веществами для дальнейшего прорастания.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опыления растений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Самопыление и перекрёстное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Самопыление происходит на одном растении, что обеспечивает стабильность наследственности. Перекрёстное опыление повышает разнообразие, способствуя адаптации вида к изменениям.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Агенты опыления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привлекаются яркими цветками и запахами, в то время как ветер переносит пыльцу с невзрачных цветков, а вода используется растениями, растущими в водной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растения из семени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от прорастания до созревания плодов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13" y="2057775"/>
            <a:ext cx="231825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разным условиям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алоэ накапливают воду в мясистых тканях, что позволяет им выживать в засушливых условиях с редкими осадками.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степных растений корни длинные и проникают глубоко в почву, чтобы добираться до влаги из нижних слоёв.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 и камыш имеют воздушные корни, которые обеспечивают доступ кислорода в условиях воды и недостатка кислорода в почве.
</a:t>
            </a:r>
            <a:endParaRPr lang="en-US" sz="10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Однолетние и многолетние растения: различия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однолетних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Однолетники завершают развитие за один год, проходя все стадии от семени до созревших семян. Примерами служат горох и ромашка с быстрым ростом и цветением.
</a:t>
            </a:r>
            <a:endParaRPr lang="en-US" sz="1098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Продолжительная жизнь многолетников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растения, такие как дуб и малина, живут несколько лет, ежегодно обновляя побеги и цветы. Их корни сохраняются зимой, обеспечивая устойчивость к климату.
</a:t>
            </a:r>
            <a:endParaRPr lang="en-US" sz="10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кислород, необходимый для дыхания людей и животных, и участвуют в обмене газов с атмосферой.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ключевую роль в круговороте веществ, трансформируя органические соединения и поддерживая плодородие почв.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предотвращая эрозию и защищая поверхность от разрушения ветром и водой.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среду обитания и пищевую базу для множества видов, а также регулируют влажность почвы и воздуха.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растений для экосистемы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удобрений и систем орошения улучшает рост и развитие культур, но чрезмерные дозы вызывают загрязнение воды и почв.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снижают биологическое разнообразие и нарушают природные циклы роста, однако посадка деревьев способствует восстановлению экосистем.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рост растений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селекция и генная инженерия позволяют создавать сорта с высокой устойчивостью к засухе и болезням, обеспечивая стабильные урожаи.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роста растений: открытия и перспективы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фотосинтеза помогает повысить эффективность использования солнечной энергии и увеличить продуктивность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в области питания растений направлены на оптимизацию использования удобрений и снижение воздействия на окружающую среду.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стадий развития и факторов влияния на растения помогает рационально сохранять природу и увеличивать урожайность, формируя экологическую грамотность у школьников.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росте растений для будущего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2026-05-08T16:59:03Z</dcterms:created>
  <dcterms:modified xsi:type="dcterms:W3CDTF">2026-05-08T16:59:03Z</dcterms:modified>
</cp:coreProperties>
</file>