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вокруг нас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рекам, морям и озёрам начинается здесь.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нужна вода вокруг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всему живому: растениям, животным и людям. Она кормит, поит, помогает работать, отдыхать и путешествовать. А ещё водоёмы делают природу рядом с нами живой и влажной, словно большой природный дом для множества существ.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водные объекты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56300" y="1423665"/>
            <a:ext cx="227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56300" y="1676953"/>
            <a:ext cx="22779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большие водные пространства на Земле. Они простираются очень далеко и часто соединяются друг с другом, образуя огромный солёный мир, полный движения и жизни.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348463" y="1423665"/>
            <a:ext cx="227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3348463" y="1676953"/>
            <a:ext cx="22779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водные объекты постоянно текут по своему руслу. Они начинаются в одном месте и заканчиваются в другом, а по пути собирают воду из притоков и окружающей местности.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556300" y="2674942"/>
            <a:ext cx="227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пруды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556300" y="2928230"/>
            <a:ext cx="22779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водоёмы обычно выглядят спокойнее, чем реки. Вода в них может стоять почти неподвижно, а сами водоёмы бывают очень разного размера и глубины.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3348463" y="2674942"/>
            <a:ext cx="2277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3348463" y="2928230"/>
            <a:ext cx="22779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особые влажные места, где почва долго остаётся сырой, а вода стоит на поверхности. Здесь хорошо чувствуют себя растения и животные, которым нужна влага.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704300" y="3796946"/>
            <a:ext cx="44559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704301" y="4050227"/>
            <a:ext cx="4455900" cy="25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появляется там, где подземная вода выходит на поверхность. Из него часто начинается маленький ручей, который потом может стать частью большой реки.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выделяют Тихий, Атлантический, Индийский и Северный Ледовитый океаны. Они занимают огромные пространства и соединяют между собой разные части Земли.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океана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живут киты, дельфины, акулы, медузы, морские черепахи и множество рыб. У каждого из них своё место в большом и шумном подводном мире.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и сильные волны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Океанская вода солёная, а на поверхности часто бывают высокие волны и сильный ветер. Поэтому океан всегда выглядит мощным и немного грозным.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самые большие водные пространства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 берегов материков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море: знакомое и тёплое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находится рядом с берегами нескольких стран и известно как место отдыха и путешествий. Его воды солёные, а побережья привлекают людей мягким климатом и красивыми видами.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море: северный характер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море расположено на севере и отличается холодной водой и суровой погодой. Но и там кипит жизнь: моряки выходят в путь, а в воде обитают морские животные.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море: море островов и портов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омывает берега многих стран и связано с важными портами. Здесь часто можно увидеть корабли, чайки и спокойные волны, а вода бывает прохладной даже летом.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всегда движется вперёд: от истока к устью. Она не стоит на месте, а постоянно несёт воду, поэтому её течение помогает узнавать реку с первого взгляда.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реку впадают ручьи и другие реки. Такие помощники называются притоками, и благодаря им река становится полноводнее, шире и сильнее.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и берега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реки есть русло — путь, по которому течёт вода, и берега, которые её ограничивают. По этим природным границам река словно выбирает себе дорогу.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соседи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возле них живут рыбы, лягушки, утки, бобры и многие другие животные. Вода для них — дом, корм и место для движения.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рек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— водоёмы, окружённые сушей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чаша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находится в углублении на поверхности земли, словно вода поселилась в большой природной чаше. Его берега могут быть песчаными, каменистыми или заросшими растениями.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озёрах живут рыбы, улитки, водоросли и водоплавающие птицы. У каждого озера свой характер, а его берег — настоящий дом для множества обитателей.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и солёные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озере бывает пресной или солёной. Это зависит от его происхождения и того, как вода поступает в озеро и уходит из него.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размеру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озёра такие большие, что их берегов почти не видно, а другие совсем маленькие. Есть глубокие озёра и мелкие, спокойные и очень ветреные.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пруды и водохранилища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возникает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обычно небольшой. Он может появиться сам в низине, где собирается вода, или быть создан человеком для красоты, хозяйства и отдыха.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энергия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Водохранилище помогает хранить воду, защищать местность от наводнений и получать электричество. В таких водоёмах тоже поселяются рыбы, утки, лягушки и насекомые.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плотину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реке возводят плотину, вода начинает скапливаться и образует водохранилище. Так люди помогают управлять водой и использовать её с пользой.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влажная почва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отличается тем, что земля здесь постоянно сырая, а вода стоит почти на поверхности. Из-за этого ходить по болоту нужно осторожно, как по большой мягкой губке.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лягушки, журавли, насекомые и другие обитатели влажных мест. Для них болото — не пустыня, а уютный и важный природный уголок.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в природе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помогают удерживать воду и не дают местности быстро пересыхать. Они словно природные хранилища, которые постепенно отдают влагу земле и соседним растениям.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любители влаги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растут мхи, камыш, осока, клюква и другие растения, которым нравится много воды. Они приспособились жить там, где обычным растениям было бы слишком мокро.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особые влажные места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65761"/>
            <a:ext cx="378000" cy="33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родники и ручьи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из-под земли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 — это место, где подземная вода выходит на поверхность. Обычно она холодная, чистая и кажется особенно свежей, будто сама природа налила её в ладошку.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ручья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родника часто появляется ручей. Он маленький, но очень проворный, и быстро бежит по земле, собирая по пути ещё больше воды.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большим рекам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наполняют реки и помогают воде путешествовать по природе. Без них большие водные системы были бы намного беднее и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движется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схеме круговорота воды в природе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 солёная вода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почти не содержит соли. Именно её люди пьют, используют для приготовления еды и полива растений, поэтому такие водоёмы особенно важны в повседневной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находится в морях и океанах. Она непригодна для питья без специальной очистки, зато в ней живут морские животные и развиваются большие водные пространства.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солёной воды намного больше, чем пресной. Поэтому каждая река, озеро, родник и подземный запас пресной воды очень ценны и требуют бережного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 и у воды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Лягушачий берег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тихого берега лягушка выбирает тёплую кочку, а рядом шуршит камыш. Здесь много укрытий и корма, поэтому вода и суша образуют удобный дом сразу для нескольких жителей.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гладью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воды отдыхают утки и чайки, а бобр строит дом неподалёку от берега. Каждый из этих соседей зависит от чистой воды и спокойного берега, где можно жить, кормиться и растить потомство.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лес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озере или реке водоросли тянутся к свету, а между ними прячутся мальки и улитки. Такие растения дают укрытие, а животные помогают сохранять в водоёме живое равновесие.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117" y="1653906"/>
            <a:ext cx="30375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702506"/>
            <a:ext cx="486000" cy="38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6843" y="1653906"/>
            <a:ext cx="3645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водоёмы влияют на погоду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Смягчают жару и холод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водоёмы нагреваются и остывают медленно. Поэтому рядом с ними лето часто не такое жаркое, а зима — чуть мягче, чем дальше от воды.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появляться облакам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поверхности воды постоянно поднимается пар. Он попадает в воздух, охлаждается и превращается в крошечные капельки, из которых потом собираются облака.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круговороте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движется в воздухе и возвращается на землю дождём или снегом. Так водоёмы помогают природе снова и снова получать влагу.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водные объекты отличаются друг от друга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глубина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 занимают огромные площади, а ручьи и пруды намного меньше. Одни водоёмы бывают очень глубокими, другие — мелкими и почти прозрачными у берега.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вода течёт в одном направлении, у ручья движение ещё быстрее, а озеро или пруд обычно выглядят спокойными. Болото тоже почти не движется.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океанах вода солёная, а в большинстве рек и озёр — пресная. Одни водоёмы тёплые, другие холодные, и это влияет на их обитателей.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дно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заметна береговая линия, у реки — русло, у болота — влажная почва, а у моря берега могут тянуться очень далеко. Эти признаки помогают легко узнать водоём.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водные объекты России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озеро великой глубины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часто называют жемчужиной России. Его чистая вода и крутые берега поражают путешественников, а ещё это самое глубокое озеро на Земле. Здесь живут редкие растения и животные, которым нужна именно такая особая среда.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 российских берегов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и Балтийское моря знакомы многим по отдыху, портам и морским маршрутам. У каждого из них свой характер: одно теплее, другое прохладнее, но оба важны для природы, транспорта и жизни прибрежных городов.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река, которая соединяет города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проходит через большие города и множество сёл, поэтому её называют важной рекой страны. По ней ходят суда, на берегах люди работают и отдыхают, а сама река давно стала частью истории России.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водные объекты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дома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рек, озёр и подземных источников люди получают воду для питья, приготовления пищи и бытовых нужд. Без неё невозможно поддерживать чистоту, здоровье и привычный уклад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спорт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купаются, гуляют, катаются на лодках и занимаются спортом. Водоёмы делают отдых интереснее и веселее, особенно когда берег чистый и безопасный.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Перевозки и энергия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крупным рекам и морям перевозят грузы и пассажиров, а на реках строят электростанции. Вода помогает людям работать быстрее и удобнее, если пользоваться ею разумно.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Рыбалка и питание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водоёмах ловят рыбу и выращивают её в хозяйствах. Вода даёт людям полезную пищу, а также помогает сохранять давние традиции и занятия.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воду и берега нужно беречь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03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для жизни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03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воду попадает мусор, нефть или грязь, животным становится трудно дышать и находить пищу. Чистый водоём помогает жить рыбам, птицам и растениям.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631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после отдыха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631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у воды нужно забирать мусор с собой. Так берег остаётся красивым, а птицы, рыбы и другие жители водоёма не путаются в отходах.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655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дома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55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лить воду зря, её хватит и людям, и природе. Простые привычки, например закрывать кран, помогают беречь важный и нужный ресурс.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67950" y="1816494"/>
            <a:ext cx="17463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берегу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667950" y="2430869"/>
            <a:ext cx="17463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Ломать камыш, тревожить гнёзда и разрушать берега нельзя. Когда берег остаётся целым и спокойным, у многих животных есть укрытие и место для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Байкал самым глубоким озером на планете. Его вода и берега хранят много удивительных тайн, которые изучают учёные и путешественники.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максимальная глубина Байкала.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данные о Байкале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разной, и она нужна всем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объекты бывают большими и маленькими, пресными и солёными, быстрыми и спокойными. Они кормят, поят, украшают землю и помогают природе жить. Поэтому воду важно беречь.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2026-05-26T08:46:55Z</dcterms:created>
  <dcterms:modified xsi:type="dcterms:W3CDTF">2026-05-26T08:46:55Z</dcterms:modified>
</cp:coreProperties>
</file>