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рефлекторной деятельности нервной системы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— ключ к пониманию работы человеческой нервной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рефлексов от Декарта до Павлова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 о рефлексах появились у Декарта в XVII веке. В XIX веке Сеченов и Павлов открыли основные механизмы, внесшие фундаментальный вклад в физиологию нервной системы.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рефлекс и его характерные черты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это автоматическая реакция организма на разные раздражители без участия сознания и в ответ на воздействие изнутри или снаружи.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рефлекса: устойчивость при повторном воздействии, быстрая и направленная реакция, обеспечивающая своевременный ответ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рефлексов связано с работой специализированных нервных структур, обеспечивающих передачу и обработку сигналов.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рефлекс: простой пример безусловной реакции
</a:t>
            </a:r>
            <a:endParaRPr lang="en-US" sz="2573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легком ударе молоточком по сухожилию под коленом происходит быстрое разгибание ноги — это проявление простого безусловного рефлекса.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используют этот рефлекс для оценки спинного мозга: его отсутствие или слабость указывают на возможные повреждения нервной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безусловных и условных рефлексов у человека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закреплены эволюцией и передаются генетически, тогда как условные формируются индивидуально.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нервной системы,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этих рефлексов обеспечивает эффективную адаптацию к окружающей среде и обучение новым навыкам.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строение и процесс передачи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включает рецептор, афферентный нейрон, нервный центр, эфферентный нейрон и эффектор — все работают как единое целое.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последовательно проходит от рецептора к мышце или железе, обеспечивая быстрый и точный ответ на раздражитель.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прохождения сигнала в рефлекторной дуге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Курс нейрофизиологии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рефлексов: основные виды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врожденные, обеспечивают жизненно важные реакции, такие как сосание и дыхание у новорожденных.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в процессе обучения и опыта, пример — реакция на звонок, сигнализирующий о начале урока.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сохраняются всю жизнь и не нуждаются в тренировке, обеспечивая базовые защитные реакции организма.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могут ослабевать без регулярного повторения и играют роль в адаптации и обучении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302015"/>
            <a:ext cx="3765900" cy="1362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безусловных и условных рефлексов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основных видов рефлексов и их значение в повседневной жизни человека.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происхождении и механизмах формирования отражают разные функции и способы адаптации организма.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 их роль в рефлекторных реакциях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рецепторов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реагируют на давление и прикосновения, терморецепторы — на изменения температуры, фоторецепторы — на световые стимулы.
</a:t>
            </a:r>
            <a:endParaRPr lang="en-US" sz="1612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рецепторов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рецептора активирует соответствующую рефлекторную дугу, управляя точной и своевременной реакцией организма.
</a:t>
            </a:r>
            <a:endParaRPr lang="en-US" sz="17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функция нейронов в рефлекторной дуге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нейроны передают информацию от рецепторов к нервному центру, обеспечивая восприятие раздражения и начало рефлекторной реакции.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 соединяют различные участки нервной системы, анализируют поступающие сигналы и формируют ответ на основе полученной информации.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 передают команды от нервного центра к мышцам или железам, вызывая сокращение или выделение для реализации рефлекса.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простых рефлексов проходят через спинной мозг, что обеспечивает быстрое реагирование без участия сознания.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рефлексов у человека обеспечиваются спинным мозгом, играющим ключевую роль в быстрой передаче и обработке сигналов.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нейрофизиологии, 2020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головного мозга в сложных рефлексах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отвечает за синхронизацию и точность движений. При обучении игре на музыкальном инструменте он регулирует мышечные автоматизмы, делая действия плавными и точными.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 координация движений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анализирует опыт и создаёт связи между сигналами, что позволяет вызывать условные реакции, например, слюноотделение на звук звонка. Этот процесс лежит в основе обучения и памяти.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кора больших полушарий формирует условные рефлексы
</a:t>
            </a:r>
            <a:endParaRPr lang="en-US" sz="15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рефлекторных реакций для организма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обеспечивают мгновенную защиту организма, например, моргание предотвращает попадание частиц в глаза.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реакции поддерживают гомеостаз, позволяя организму быстро приспосабливаться к изменениям окружающей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жизненно важные функции, такие как дыхание и сердечный ритм, обеспечивая стабильность внутренних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реакции: безусловные и условные рефлексы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требуют дополнительного анализа в коре головного мозга, что увеличивает время ответа по сравнению с безусловными.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нервной системы, 2021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 реакции отражает различную сложность нейронных путей и уровень участия высших отделов мозга.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в повседневной жизни подростков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быстро отдёргивает руку, коснувшись горячей поверхности, как пример безусловного рефлекса, защищающего от ожогов и травм.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 на горячее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корректировка положения тела при входе учителя — результат развития условных рефлексов, связанных с контролем и саморегуляцией поведения.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в классе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определённым сигналом, например, звонком, подросток автоматически готовится к выполнению заданий, что является примером условного рефлекса, формируемого обучением.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выполнять домашнее задание вовремя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мозг подростка характеризуется повышенной нейропластичностью, что способствует формированию новых условных рефлексов и навыков.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лабильность усиливает реактивность рефлекторных процессов, делая ответы более изменчивыми.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может колебаться, что связано с гормональными изменениями и перестройкой нервных связей.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нарушения координации движений возникают из-за адаптации организма к новым внутренним и внешним условиям.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подросткового возраста на рефлекторную деятельность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рефлекторной деятельности и их последствия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инфекции центральной нервной системы могут вызвать потерю или ослабление рефлексов, что сказывается на способности организма быстро реагировать.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у подростков могут сигнализировать о нарушениях в рефлекторной дуге, требующих своевременной диагностики и лечения для предотвращения осложнений.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115" y="1345200"/>
            <a:ext cx="501787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проявление рефлексов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состояния и действия влияют на скорость и силу рефлекторных реакций у подростков.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учебник нейрофизиологии, 2023
</a:t>
            </a:r>
            <a:endParaRPr lang="en-US" sz="1187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активность зависит от физического и психологического состояния, что важно учитывать при обучении и развитии подростков.
</a:t>
            </a:r>
            <a:endParaRPr lang="en-US" sz="16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рефлекторной деятельности для подросткового возраста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помогают подросткам адаптироваться к изменениям, быстро реагировать на опасности и формировать важные навыки благодаря гибкости нервной системы в этот период.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2026-05-09T03:33:23Z</dcterms:created>
  <dcterms:modified xsi:type="dcterms:W3CDTF">2026-05-09T03:33:23Z</dcterms:modified>
</cp:coreProperties>
</file>