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тире нужно, а когда его лучше не ставить.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между подлежащим и сказуемым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предложения и знак тире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речи, а сказуемое сообщает, что он делает или каков он. Чтобы выбрать тире, важно увидеть грамматическую основу и определить, какими словами выражены главные члены.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ставится между подлежащим и сказуемым, если оба главных члена выражены существительными в именительном падеже: Москва — столица России.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также пишется в предложениях с числительными, когда они показывают равенство или точный результат: Дважды два — четыре.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постановки тире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частый случай — инфинитивные предложения: Учиться — значит трудиться. Здесь тире помогает передать общий смысл и связь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показывает равенство и пояснение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Тождество и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части называют один и тот же предмет или явление, тире помогает показать тождество. Такое предложение звучит как краткое определение: Книга — источник знаний.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вторая часть уточняет первую и объясняет её смысл. В предложении Река Волга — крупнейшая река Европы тире подчёркивает связь между названием и пояснением.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подлежащее и сказуемое выражены существительными в именительном падеже, тире помогает разделить их: Дуб — дерево, Зима — холодное время года.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обе части выражены числительными, тире показывает равенство или итог: Семь — счастливое число, Дважды два — четыре.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тире ставится обязательно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звучит как определение, тире делает его короче, яснее и точнее. Поэтому его важно заметить ещё до записи ответа.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с инфинитивом тире помогает передать обобщённый смысл действия: Читать — полезно, Учиться — интересно.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61922"/>
            <a:ext cx="4348200" cy="19375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случаи постановки тире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частые модели и увидим, по какому признаку выбирается знак.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главных членов подсказывает, нужен ли тире в предложении.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 тире между подлежащим и сказуемым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700" y="3231228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77631" y="1686040"/>
            <a:ext cx="374588" cy="428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в предложении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это часто делает вторую часть более точной: Моя родина — это Россия. Тире при этом сохраняется и подчёркивает смысловое равенство частей.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«это»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вот и похожие по смыслу слова усиливают объяснение. Тире в таких предложениях помогает читателю быстрее увидеть связь между главными частями.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«вот» и пояснение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значит связывает действие с его выводом или пояснением: Читать — значит узнавать новое. Такая конструкция помогает выразить общий смысл.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«значит»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нужно ли тире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проверить предложение по грамматической основе и форме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тире не ставится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сказуемое выражено глаголом, тире обычно не нужно: Мама читает. Глагол уже сам показывает действие, поэтому отдельный знак между частями не требуется.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норме тире обычно не ставится при подлежащем-местоимении: Я ученик, Ты мой друг. Здесь важнее само сообщение, а не выделение знака.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не ставится и при отрицании не: Солнце не луна. Отрицание меняет смысл предложения, и знак между подлежащим и сказуемым становится лишним.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пауза в устной речи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письменной речи тире часто передаёт паузу и логическое ударение. В предложении Лес — наш дом оно помогает выделить главные слова и сделать мысль яснее.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такая пауза делает высказывание выразительным и чётким. Конструкция Ум — это сила звучит убедительнее, потому что тире отделяет основу от пояснения.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модели встречаются чаще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упражнениях чаще всего встречаются краткие определения и сообщения о факте, поэтому примеры обычно построены на простых и ясных моделях.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занимают предложения с существительными в именительном падеже; остальные модели встречаются реже и требуют дополнительной проверки.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«Тире между подлежащим и сказуемым»; условное распределение для наглядного сравнения.
</a:t>
            </a:r>
            <a:endParaRPr lang="en-US" sz="11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случай: личные местоимения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подлежащее выражено личным местоимением я, ты, мы или вы, тире обычно не ставится: Я школьник. В таких предложениях сказуемое сообщает признак или роль лица.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смысл, но и на форму подлежащего. Если это личное местоимение, сначала проверяют, не относится ли предложение к особому акценту.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нейтральной речи школьная норма требует писать без тире: Мы друзья. Ты мой помощник. Здесь связь между частями легко понимается без дополнительного знака.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может появляться, если автор хочет особенно выделить смысл или сделать высказывание более торжественным: Я — ученик этого класса. В этом случае знак подчёркивает интонацию.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21521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тире есть и тире нет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знак зависит от грамматической основы, а не от длины предложения.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главных членов важнее размера предложения: при существительных тире нужно, при глаголе или местоимении — обычно нет.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«Тире между подлежащим и сказуемым».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ставить тире в каждом коротком предложении. Длина фразы не решает вопрос: сначала нужно найти грамматическую основу и определить, какими словами выражены главные члены.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тире с дефисом. Дефис входит в состав слова, а тире разделяет части предложения, поэтому выбирать знак нужно по правилу, а не по внешнему виду.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пропускать тире в предложениях типа Москва — столица России или Семь — счастливое число. В таких случаях обе части равноправны по форме и требуют знака.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и дефис: разные знаки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разделяет подлежащее и сказуемое и помогает показать их связь. В примере Книга — лучший друг знак нужен для точного смысла и чёткой интонации.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внутри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 не разделяет части предложения, а входит в состав слова или названия. Он пишется в словах по-русски, юго-западный и похожих случаях, где части образуют одно целое.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выбор знака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проверке полезно сначала подчеркнуть грамматическую основу, а потом определить, есть ли в предложении связка или отрицание.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признаками остаются форма именительного падежа и отсутствие глагола-связки; именно они чаще всего подсказывают постановку тире.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 примеров из учебной темы; условная оценка значимости признаков для наглядности.
</a:t>
            </a:r>
            <a:endParaRPr lang="en-US" sz="11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в тетради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правилу постановки тире между подлежащим и сказуемым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тире часто помогает дать короткое определение: Язык — средство общения. Такая запись делает мысль точной и удобной для запоминания.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определения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названиях, сообщениях и заметках тире делает фразу компактной и выразительной: Осень — красивое время года. Такое оформление удобно для школьных работ и записей.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формулировки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знак нужен, когда нужно быстро и ясно объяснить смысл: Дружба — это поддержка. Тире помогает выделить главную мысль без лишних слов.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объяснения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учебной и повседневной речи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Волк — хищник нужно увидеть две части, выраженные существительными в именительном падеже. Такое упражнение учит быстро узнавать модель, где тире обязательно.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Уроки — это труд важно заметить слово это. Оно помогает уточнить связь между частями, но тире сохраняется, потому что смысл остаётся определительным.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 правилу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фразах Дважды два — четыре и Письмо пришло нужно сравнить разные случаи: в первом есть равенство, во втором сказуемое выражено глаголом, поэтому тире не требуется.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найти грамматическую основу и определить, чем выражены подлежащее и сказуемое, выбор знака становится понятным. Это главное умение помогает писать грамотно и уверенно.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Тире: правило, которое легко проверить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2026-05-22T18:37:41Z</dcterms:created>
  <dcterms:modified xsi:type="dcterms:W3CDTF">2026-05-22T18:37:41Z</dcterms:modified>
</cp:coreProperties>
</file>