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Бунин. «Зимним холодом пахнуло»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 осени с зимой в нескольких строках.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замечал дыхание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умел видеть в природе самые тонкие перемены: свет, ветер, тишину и запахи. В его стихах мир словно живёт и тихо готовится к новому времени года.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 в стихотворении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ещё чувствуется уходящая осень: природа не заснула окончательно, но уже стала тише и спокойнее.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заметно холодает, небо бледнеет, и всё вокруг начинает напоминать о скором приходе зимы.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зиме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деревья словно замирают. Это короткое время между сезонами, когда осень мягко уступает место зиме.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 текста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94800" y="148155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прохлада, будто на прогулке внезапно подул ледяной ветерок. Картина кажется чистой, прозрачной и очень тихой, как утро перед снегом.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5094800" y="2642265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шума и движения, зато есть спокойная красота природы. Она не спешит, а медленно меняется, и от этого особенно заметна каждому внимательному читателю.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5094800" y="380298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для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серое небо, голые ветки, опавшие листья и тонкий иней. Такой пейзаж сразу передаёт настроение поздней осени и первого зимнего холода.
</a:t>
            </a:r>
            <a:endParaRPr lang="en-US" sz="12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поэт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не описывает бурю, а замечает лёгкое движение воздуха. Именно оно первым сообщает природе, что близится зима, и делает картину особенно живой.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Бледное небо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стихотворении не яркое и не праздничное, а спокойное, светлое и немного печальное. Оно помогает почувствовать тишину уходящего осеннего дня.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Притихшие деревья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стоят без листвы, словно слушают холод. Их неподвижность создаёт ощущение ожидания, будто природа на минуту замерла перед новым сезоном.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поля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кажутся просторными и тихими. В них нет суеты, только открытость и лёгкая грусть, которые усиливают ощущение близкой зимы.
</a:t>
            </a:r>
            <a:endParaRPr lang="en-US" sz="9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напоминают, что Бунин видел смену времён года как важное и красивое событие, достойное тихого, вдумчивого разговора.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А. Бунине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1870–1953
</a:t>
            </a:r>
            <a:endParaRPr lang="en-US" sz="6004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Ивана Бунина, поэта, тонко чувствовавшего перемены в природе.
</a:t>
            </a:r>
            <a:endParaRPr lang="en-US" sz="205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зимнего холода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приходит тихо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холод не врывается резко. Он появляется почти незаметно, меняя воздух вокруг, и поэтому читатель чувствует его особенно ясно и естественно.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усиливает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тихо, холод будто слышится сильнее. Бунин показывает не просто погоду, а состояние природы, которая готовится к зимнему покою.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уступает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осень не исчезает сразу. Она медленно отступает, и именно этот плавный переход делает картину спокойной, красивой и немного грустной.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бледнеет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висит светлое, но уже не тёплое небо. Оно будто выцветает вместе с осенью и делает весь пейзаж тише. Из-за этого даже обычный день кажется особенно внимательным и задумчивым.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перед зимой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Голые ветви стоят неподвижно, как будто им тоже хочется помолчать. В них нет летней пышности, зато есть строгая красота. Именно она помогает почувствовать, что природа перешла на другой, зимний лад.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ожидании снега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стылой и спокойной, словно прислушивается к небу. На ней уже чувствуется первый зимний след, хотя снега может ещё не быть. Эта пауза между сезонами звучит очень тихо.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осенне-зимней картины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перегружен длинными объяснениями. Он звучит ясно и спокойно, поэтому читатель быстро улавливает картину и может легко удержать её в памяти.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помогает увидеть холодный воздух, тихие поля и позднюю осень. Образы простые, но очень точные, поэтому они легко всплывают в памяти снова и снова.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звучание строк напоминает медленный шаг по тихой дорожке. Такой ритм не торопит, а помогает вдумчиво читать и без труда запоминать стихотворение.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 картина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поздней осени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начинается с тихого осеннего дня, когда всё вокруг ещё узнаваемо, но уже чувствуется перемена в воздухе.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дыхание зимы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холод, и природа словно делает короткую паузу. В этот момент особенно заметны ветер, тишина и бледный свет.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Замирание пейзажа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поля и земля становятся спокойнее. Картина кажется неподвижной, но в ней идёт важная и красивая перемена.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нового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мягко уступает место зиме. Бунин показывает, что даже самый тихий переход в природе полон смысла и красоты.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холод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простые и короткие слова, поэтому картину легко представить. Они звучат ясно и спокойно, будто морозный воздух сам входит в строки и тихо напоминает о близкой зиме.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громких звуков. Вместо них слышатся тишина, ветер и лёгкое движение воздуха. Из-за этого читатель не спешит, а внимательно всматривается в природу.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называет такие приметы, которые сразу рисуют пейзаж: пустое поле, притихшие деревья, бледное небо. Каждая деталь помогает почувствовать не только холод, но и тихую красоту осени.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показывает плавный переход от поздней осени к началу зимы.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стихотворении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вмешивается в происходящее, а просто смотрит и слушает. Он замечает, как меняется воздух, и это помогает ему понять настроение 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стихотворении не спорит с холодом и не торопит время. Он принимает смену сезона спокойно, словно знает: у осени и зимы свой порядок.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внимательное отношение делает картину живой и понятной. Читатель тоже начинает смотреть вокруг тише и внимательнее, будто идёт по морозной дорожке рядом с героем.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94800" y="148155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ровно и спокойно, как тихий вечер перед снегом. От него не хочется шуметь, наоборот, хочется постоять молча и послушать зимний воздух.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5094800" y="2642265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чувствуется прощание с осенью. Эта грусть не печальная, а мягкая, как первый холодок на щеке: немного щекотно, немного задумчиво и совсем не страшно.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5094800" y="380298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хочется рассматривать каждую деталь пейзажа. Бунин показывает, что даже самые обычные деревья, небо и поле могут быть очень красивыми, если смотреть внимательно.
</a:t>
            </a:r>
            <a:endParaRPr lang="en-US" sz="12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Бунина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такие слова, которые сразу попадают в цель. Он не объясняет долго, а даёт точные детали, поэтому читатель мгновенно видит холодный пейзаж.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природа не выглядит скучной. Несколько метких слов превращают обычный день в яркую картину, где чувствуется воздух, тишина и приближение зимы.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 Бунина простой, но очень выразительный. Именно поэтому небольшое стихотворение запоминается легко: в нём нет лишних слов, зато есть ясность и красота.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83152" y="2458636"/>
            <a:ext cx="2319600" cy="8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смотреть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замечать, как меняется небо, воздух и деревья. Природа подсказывает настроение, если не спешить и смотреть на неё спокойно.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3278665" y="2231271"/>
            <a:ext cx="2319600" cy="8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замечать красоту в простом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холод, пустое поле и голые ветки могут быть красивыми. Бунин показывает, что обычный пейзаж становится особенным, когда его внимательно рассматривают.
</a:t>
            </a:r>
            <a:endParaRPr lang="en-US" sz="941" dirty="0"/>
          </a:p>
        </p:txBody>
      </p:sp>
      <p:sp>
        <p:nvSpPr>
          <p:cNvPr id="10" name="Text 4"/>
          <p:cNvSpPr txBox="1"/>
          <p:nvPr/>
        </p:nvSpPr>
        <p:spPr>
          <a:xfrm>
            <a:off x="6193293" y="2478576"/>
            <a:ext cx="2319600" cy="8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любить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понять: каждое время года по-своему прекрасно. Если относиться к природе бережно и с интересом, она всегда подарит новые впечатления.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уходит не сразу, а медленно и спокойно. Бунин показывает, что природа любит порядок и не меняется в одно мгновение, как по щелчку.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каждого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прохладная, тихая поздняя осень у него выглядит красиво. Поэт напоминает: у зимы, осени и других времён года есть своя особая прелесть.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становится заметной, когда читаешь стихотворение не спеша. Тогда видно, как в маленькой картине прячутся и холод, и тишина, и ожидание.
</a:t>
            </a:r>
            <a:endParaRPr lang="en-US" sz="1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при чтении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холоде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слова, которые передают морозный воздух и приближение зимы. Они создают первое впечатление и сразу настраивают на тихую, свежую картину.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заметить, что в стихотворении почти ничего не происходит. Именно эта неподвижность делает природу особенно выразительной, будто она на минуту прислушалась сама к себе.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ещё видна, но зима уже рядом. Такой переход показывает, как осторожно и красиво природа меняет свои краски, не торопясь никуда.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спокойное ожидание нового сезона. Это ожидание не тревожит, а, наоборот, помогает ощутить тихую красоту момента перед первым снегом.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зимы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серое небо, тонкий иней на траве и пустую дорожку, уходящую вдаль. Всё вокруг тихо, будто мир только что проснулся в холодное утро и ещё не решил, говорить ли громко.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перед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подойдёт поле с голыми кустами и одинокой веткой на переднем плане. В воздухе заметен холод, а земля кажется притихшей. Такая картинка поможет почувствовать, как осень уже уступает место зиме.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 запоминается стихотворение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Бунина запоминается тихим холодом, точными словами и красивой картиной перехода к зиме. Оно учит видеть в природе не только перемены, но и спокойную, нежную красоту.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2026-05-27T13:35:53Z</dcterms:created>
  <dcterms:modified xsi:type="dcterms:W3CDTF">2026-05-27T13:35:53Z</dcterms:modified>
</cp:coreProperties>
</file>