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Военно-политические союзы и международные конфликты: ключевые вопросы на уроке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причины и последствия формирования союзов в конце XIX — начале XX века.
</a:t>
            </a:r>
            <a:pPr algn="l" indent="0" marL="0">
              <a:lnSpc>
                <a:spcPct val="100000"/>
              </a:lnSpc>
              <a:buNone/>
            </a:pPr>
            <a:r>
              <a:rPr lang="en-US" sz="2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 мир на рубеже XIX и XX веков: исходные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рост, демографические изменения и колониальные амбиции усилили конкуренцию между державами, приведя к созданию военно-политических союзов, предвосхитивших глобальные конфликты.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 в 1871 году резко изменило политическую карту Европы, усилив её влияние и вызвав новое перераспределение сил между великими державами.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— новая сила в Европе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во Франко-прусской войне Франция стремилась восстановить ранее утраченный статус ведущей силы, укрепляя связи и усиливая армию.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стремится к реваншу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империя обеспечивала контроль над морскими путями, что позволяло ей сохранять колониальное превосходство и влиять на международную политику.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 морское господство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мировые державы и их интересы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1873 год: создание союза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Австро-Венгрия и Россия заключают союз с целью поддержания баланса сил и предотвращения войн в Европе.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1878 год: конфликт на Балканах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Разногласия между Россией и Австро-Венгрией из-за территорий на Балканах начинают ослаблять союз.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1881 год: временное соглашение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сохранить союз через новые договорённости, однако напряжённость сохраняется из-за противоречий.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1887 год: распад союза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Несовпадение интересов на Балканах приводит к прекращению действия союза и усилению противостояния между державами.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трёх императоров: этапы формирования и распада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Тройственный союз: создание и внутренние трудности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 века внутренние конфликты и смена внешнеполитических приоритетов уменьшают эффективность и стабильность союза.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внутри союза приводят к временному ослаблению координации действий и затрудняют сотрудничество в кризисные моменты.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заинтересована в расширении влияния на Балканах, что вызывает разногласия с союзниками и снижает единство блока.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1882 году Германия, Австро-Венгрия и Италия формируют союз для противостояния Франции и России и усиления своих позиций в Европе.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Антанты как баланс сил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1891–1894 годах франко-русский союз возник как ответ на укрепление Тройственного союза, направленный на сохранение равновесия в Европе.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1904 и 1907 годами Великобритания присоединяется к союзу с Францией и Россией, формируя Антанту для коллективной защиты интересов.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Антанта служит инструментом предотвращения доминирования одной державы и укрепляет дипломатические связи между участниками блока.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передовых линкоров существенно повысило военную мощь флотов и обострило международное соперничество, усиливая риск конфликта.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линейных кораблей типа «Дредноут» было построено Германией и Великобританией к 1910 году.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военные отчёты начала XX века
</a:t>
            </a:r>
            <a:endParaRPr lang="en-US" sz="3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Сербские, болгарские и греческие националисты боролись за независимость и территории, вызывая нестабильность и локальные войны в регионе.
</a:t>
            </a:r>
            <a:endParaRPr lang="en-US" sz="888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Националистические движения и конфликты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и Россия стремились расширить своё влияние, поддерживая разные стороны в региональных конфликтах и усложняя ситуацию.
</a:t>
            </a:r>
            <a:endParaRPr lang="en-US" sz="963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великих держав на Балканах
</a:t>
            </a:r>
            <a:endParaRPr lang="en-US" sz="1052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Османская империя теряла контроль над Балканами, что создавало вакуум власти и способствовало эскалации конфликтов среди соседних государств.
</a:t>
            </a:r>
            <a:endParaRPr lang="en-US" sz="868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Османской империи в кризисах
</a:t>
            </a:r>
            <a:endParaRPr lang="en-US" sz="105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кризисы: центр межгосударственных конфликтов
</a:t>
            </a:r>
            <a:endParaRPr lang="en-US" sz="225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Вмешательство великих держав в дела Османской империи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державы поддерживали различные сепаратистские движения, используя Балканский вопрос для расширения своего влияния в регионе.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имела противоречивый характер, что препятствовало дипломатическому урегулированию и усиливало напряжённость между государствами.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Балканский вопрос стал одним из ключевых факторов роста международной нестабильности перед началом глобальных конфликтов.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Османской империи в международной политике начала XX века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сталкивалась с замедлением модернизации, что снижало её способность конкурировать на мировой арене и вызывать дипломатическую изоляцию.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политические изменения и внешнее давление осложняли выбор союзников и курс внешней политики Османской империи.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1914 году Османская империя присоединилась к Центральным державам, что существенно повлияло на ход Первой мировой войны.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конфликте на Балканах отражало стремление удержать территорию, но приводило к значительным потерям и ослаблению империи.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0300" y="243200"/>
            <a:ext cx="8484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конфликты как движущая сила изменений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568475" y="1775323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Англо-бурская война (1899–1902)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Британской империей и бурскими республиками привёл к перераспределению влияния в Южной Африке и росту международного напряжения.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2600" y="2798800"/>
            <a:ext cx="3174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войны (1912–1913)
</a:t>
            </a:r>
            <a:pPr algn="r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балканских государств боролись за территорию Османской империи, ухудшая отношения великих держав и обостряя региональную нестабильность.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68475" y="3790720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союзов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конфликты усилили взаимное недоверие и поспособствовали формированию жёстких военно-политических блоков в Европе.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72168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53752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70499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и милитаризация Европы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флотов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активно строили мощные боевые корабли, включая линкоры, чтобы контролировать морские пути и показывать военную силу.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оружие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пулемёты, артиллерия и броненосцы, существенно повысившие огневую мощь армий и изменившие характер боевых действий.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военных бюджетов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Правительства увеличили финансирование армии и флота, что отражало серьёзность готовности к возможным крупным конфликтам.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армии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страны расширяли численность своих вооружённых сил, стимулируя милитаризацию и наращивание военного потенциала.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союзов накануне Первой мировой войны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участников двух крупнейших военных блоков, определивших расклад сил в Европе в 1914 году.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была разделена на два мощных блока, что повысило риск локальных конфликтов перерасти в масштабную войну.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 исторические справочники по всемирной истории.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перехода от кризиса к мировой войне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после Сараевского убийства и начало эскалации конфликта.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охватила большинство европейских держав и многие другие страны, что привело к мобилизации миллионов и огромным человеческим потерям, изменив представление о войне.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конфликта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четырёх империй вызвало серьёзные изменения в политической карте мира и создало предпосылки для новых государств и конфликтов.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перемены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повлияла на общество, вызвав экономические трудности, перемены в социальной структуре и активизацию миротворческих движений.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войны союзов: Первая мировая и её последствия
</a:t>
            </a:r>
            <a:endParaRPr lang="en-US" sz="225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 дипломатические инновации эпохи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телеграфа и шифрования сообщений позволило государствам эффективно координировать военные действия и дипломатические переговоры.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использование пропаганды через прессу и плакаты играло важную роль в формировании общественного мнения и поддержке войны.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методы военного дела включали активное применение пулемётов и бронетехники, что изменило тактику и стратегию на полях сражений.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договоры и новая система международных отношений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усилия, новые договоры не смогли полностью предотвратить нарастание напряжённости в последующие десятилетия.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Лиги Наций стало первой попыткой системы коллективной безопасности для предотвращения будущих войн.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четырёх империй создал новые государства, что вызвало необходимость выработки новых международных правил и союзов.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1919 года официально завершил войну и существенно изменил территориальное устройство Европы.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Европы: новые государства и союзы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новых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появилось множество новых стран, включая Польшу, Чехословакию и Югославию. Эти изменения изменили политическую карту Европы и вызвали новые международные отношения.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системы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старых империй и создание новых государств привели к реформированию системы безопасности и формированию свежих военных и политических союзов.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выводы и влияние на ХХ век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системы союзов важна для предотвращения масштабных конфликтов и адаптации международных отношений к изменениям.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Милитаризация усиливает напряжённость и повышает риск столкновений, подчёркивая необходимость дипломатии и переговоров.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Первой мировой войны стимулировал создание глобальных институтов, направленных на поддержание мира и безопасности.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уроки истории для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5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Военно-политические союзы рубежа XIX–XX веков стали ключевым фактором эскалации конфликтов и формирования современной системы международных отношений с её принципами безопасности и сотрудничества.
</a:t>
            </a:r>
            <a:endParaRPr lang="en-US" sz="352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2026-05-11T01:55:09Z</dcterms:created>
  <dcterms:modified xsi:type="dcterms:W3CDTF">2026-05-11T01:55:09Z</dcterms:modified>
</cp:coreProperties>
</file>