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4: четыре языковых навыка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Listening, speaking, reading и writing развивают английский вместе.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английский становится более практичным: нужно понимать тексты и аудио, говорить по теме и писать короткие ответы. Все четыре навыка работают на результат в учёбе и на ОГЭ.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four skills важны в 9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понимание английской речи на слух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listening важно понять не каждое слово, а главную мысль и нужные детали: имя, дату, число, место или действие. Именно так строятся школьные задания по аудированию.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ученики слушают короткие диалоги, объявления, сообщения, интервью и инструкции. Форматы разные, но почти всегда нужно быстро выделить полезную информацию из живой 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знакомые слова уже известны, их легче распознать даже в быстром темпе. Поэтому базовый словарь помогает услышать ключевые фразы и не потеряться при новых словах.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 интонацией, паузами и словами-маркерами. Они подсказывают, где говорящий сообщает факт, просит о помощи, соглашается или отказывает.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аудирование строится на умении схватывать смысл по опорам. Даже без полного понимания текста ученик может выбрать правильный ответ, если заметил важные сигналы.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слушание: ключевые опоры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уже понятна заранее, мозгу легче догадаться, о чём идёт речь. Контекст помогает связать услышанное с заданием и быстрее выбрать нужный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вопросом, часто звучат чётче и повторяются. Если их заметить, можно понять, где находится нужная информация, даже если часть фразы остаётся незнакомой.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отношение говорящего: удивление, просьбу, согласие или отказ. В школьных заданиях это часто подсказывает правильный вариант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понять аудиотекст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особенно полезно быстро замечать слова, которые совпадают с вопросом, и не пытаться понять каждую фразу дословно.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опора — ключевые слова, но контекст и интонация тоже помогают выбрать верный ответ.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для уроков английского языка в 9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14662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06888" y="1483351"/>
            <a:ext cx="299025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работа с текстами на уроке английского
</a:t>
            </a:r>
            <a:endParaRPr lang="en-US" sz="2726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понять, о чём текст в целом. Для этого помогают заголовок, первые предложения абзацев и повторяющиеся слова.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встречаются диалоги, личные письма и короткие сообщения. В них важно уловить, кто говорит, о чём и с какой целью.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фактов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часто требует найти конкретную информацию: имя, дату, место, число или время. Для этого не нужно читать всё подряд.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 инструкции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 инструкции требуют внимательного чтения. Здесь особенно важны логические связки, потому что они показывают причину, следствие и порядок действий.
</a:t>
            </a:r>
            <a:endParaRPr lang="en-US" sz="108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 контексту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не всегда мешает пониманию. Если посмотреть на соседние слова и общий смысл предложения, можно догадаться о значении.
</a:t>
            </a:r>
            <a:endParaRPr lang="en-US" sz="11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чтения текста на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требуют разных способов чтения: иногда нужно быстро понять тему, а иногда — точно проверить детали.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Skimming и scanning помогают экономить время, а careful reading нужен для точных ответов и проверки деталей.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обучения чтению на уроках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задание по чтению шаг за шагом
</a:t>
            </a:r>
            <a:endParaRPr lang="en-US" sz="2729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быстрее найти ответ и меньше ошибаться в заданиях.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Speaking: устная речь на английском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начинается с умения отвечать на вопросы коротко и по теме. Важно не молчать долго, а сразу использовать простую и понятную фразу для начала ответа.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и 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девятиклассники могут рассказывать о себе, вести мини-диалоги и обсуждать знакомые темы. Здесь помогает готовый план и несколько примеров из 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произношение и спокойный темп делают ответ легче для слушателя. Даже если слов немного, чёткая речь создаёт впечатление уверенности.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speaking связан со школой, семьёй, друзьями, хобби, спортом, путешествиями, книгами, фильмами и школьной жизнью. Это знакомые темы, поэтому к ним проще подготовиться.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беседы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разговор не прерывался, полезно задавать встречный вопрос, соглашаться или уточнять мысль. Такие короткие реплики помогают удерживать диалог живым и 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 устного ответа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think… или In my opinion… помогают сразу войти в ответ. Они показывают, что ученик понимает задание и готов говорить по теме.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Firstly… For example… и That is why… делают речь понятной и последовательной. С ними легче объяснить свою мысль и не перескакивать с темы на тему.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подкреплён примером, он звучит убедительнее и полнее. Даже короткий пример из школы, дома или хобби помогает показать, что ученик умеет говорить по делу.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устный ответ более понятным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лексика звучит убедительно, если ответ идет по плану, а мысли связаны между собой короткими переходами и понятными примерами.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и четкое произношение заметнее всего влияют на восприятие ответа; запас слов важен, но не решает всё без структуры.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факторов устного ответа для 9 класса; обобщение методических наблюдений.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Writing: письменная речь на уроке английского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письменные задания обычно короткие: сообщение, личное письмо, заметка или ответ по образцу. Важно писать по теме и не уходить в лишние детали.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должно быть построено по английскому порядку слов. Особенно важно следить за подлежащим, сказуемым и временем глагола, чтобы текст был понятным и грамматически 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часто нужны Present Simple, Present Continuous и Past Simple. Выбор времени зависит от того, о привычках, процессе или прошлом событии идет речь.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текста стоит проверить написание слов, заглавные буквы, точку в конце предложения и пропущенные артикли. Такие ошибки часто снижают качество даже хорошего ответа.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состоит из связанных между собой частей: начало, основная мысль и завершение. Если план понятен, писать легче, а ответ выглядит аккуратнее и 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элементы письменного ответа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ответе важна не длина, а четкая структура. Каждый элемент помогает сделать сообщение понятным и завершенным.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ответ строится из коротких смысловых блоков: приветствие, основная мысль, связки и завершение. Такая структура облегчает проверку и понимание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модели школьных письменных заданий по английскому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написания короткого текста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типичных школьных письменных заданиях по английскому языку для 9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навыки развиваются друг за другом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слушание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материал сначала встречается в тексте или на слух. Так ученик замечает слова, выражения и грамматические модели в понятном контексте.
</a:t>
            </a:r>
            <a:endParaRPr lang="en-US" sz="136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 запоминание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 структуры закрепляются через чтение и аудирование. Чем чаще они встречаются, тем легче их узнавать и использовать.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знакомая лексика переходит в speaking: ученик отвечает, задает вопросы и строит короткие реплики, тренируя произношение и беглость.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закрепление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устной практики материал лучше запоминается в writing, где нужно точно выбрать слова, порядок и форму грамматики.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задания, где нужны все four skills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короткий текст о школьной жизни, чтобы найти факты, ключевые слова и тему обсуждения. Это помогает понять, о чем будет дальнейшая работа.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включается короткая аудиозапись. Она добавляет новую информацию, которую нужно услышать и сопоставить с прочитанным текстом, не теряя общий смысл задания.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школьники обсуждают ответы и выражают свое мнение. Speaking помогает использовать знакомые слова в живой речи и понять, как они звучат в разговоре.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пишет небольшой ответ, где фиксирует главную мысль. Writing показывает, насколько хорошо он понял материал и смог оформить его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проверяются в 9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задания часто объединяют несколько умений сразу, поэтому успех в одном разделе помогает увереннее справляться с другими.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Reading, writing и языковые средства проверяются особенно часто, но listening и speaking остаются важной частью регулярной практики.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английскому языку для 9 класса; неофициальная сравнительная оценка.
</a:t>
            </a:r>
            <a:endParaRPr lang="en-US" sz="11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36523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35773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изучении английского языка
</a:t>
            </a:r>
            <a:endParaRPr lang="en-US" sz="2469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аудировании мешает привычка останавливаться на каждом новом слове. Лучше искать общий смысл и выделять ключевую информацию, которая помогает понять задание.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 временах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выбирают неверную форму глагола, если не видят, о настоящем, процессе или прошлом идет речь. Помогает короткая проверка вопросом: когда это происходит?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письме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writing часто забывают про артикли, окончания и порядок слов. Перед сдачей полезно быстро перечитать текст и проверить самые частые ошибки.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говорить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speaking мешает не только волнение, но и отсутствие готовых фраз для начала ответа. Если есть простой план, говорить становится заметно легче.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спешат и пропускают важные детали. Лучше говорить или писать немного медленнее, чтобы успеть проверить смысл, форму и точность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тренировки four skills на неделю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регулярная практика помогает не забывать слова и уверенно использовать их в разных видах 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регулярные упражнения развивают все навыки одновременно. Такой режим легче соблюдать и он лучше закрепляет материал, чем редкие длинные занятия.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недельная модель тренировки для 9 класса на основе типовых учебных заданий.
</a:t>
            </a:r>
            <a:endParaRPr lang="en-US" sz="13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skills — четыре опоры сильного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Listening, speaking, reading и writing работают вместе и делают изучение английского более осмысленным. Если тренировать все четыре навыка регулярно, становится легче понимать, говорить, читать и писать без лишнего напряжения.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2026-05-31T10:34:43Z</dcterms:created>
  <dcterms:modified xsi:type="dcterms:W3CDTF">2026-05-31T10:34:43Z</dcterms:modified>
</cp:coreProperties>
</file>