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7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Грин: писатель мечты, моря и надежды
</a:t>
            </a:r>
            <a:pPr algn="ctr" indent="0" marL="0">
              <a:lnSpc>
                <a:spcPct val="100000"/>
              </a:lnSpc>
              <a:buNone/>
            </a:pPr>
            <a:r>
              <a:rPr lang="en-US" sz="6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Мир, где мечта становится поступком, а море ведёт к чуду.
</a:t>
            </a:r>
            <a:pPr algn="ctr" indent="0" marL="0">
              <a:lnSpc>
                <a:spcPct val="100000"/>
              </a:lnSpc>
              <a:buNone/>
            </a:pPr>
            <a:r>
              <a:rPr lang="en-US" sz="36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71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0254" y="0"/>
            <a:ext cx="806309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который создал свой мир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Грин вошёл в русскую литературу как автор необычных романтических историй. Его жизнь была непростой, но именно она помогла ему увидеть силу надежды, свободы и человеческого характера.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9FA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72850" y="1117750"/>
            <a:ext cx="123423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годы Александра Грина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1981375" y="3585950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1880 год: Вятка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Гриневский родился в Вятке в семье, где жизнь была скромной и непростой. Эти первые впечатления рано научили его замечать трудности людей.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10703075" y="3585958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годы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давалась не всегда легко, но интерес к книгам и сильная мечта о путешествиях постепенно сформировали его будущий писательский взгляд.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6328650" y="7280283"/>
            <a:ext cx="6879000" cy="23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Детство: книги и мечты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много читал, фантазировал и мечтал о дальних странах. Воображение помогало ему уходить от бедности и видеть мир шире, чем вокруг него.
</a:t>
            </a:r>
            <a:endParaRPr lang="en-US" sz="3000" dirty="0"/>
          </a:p>
        </p:txBody>
      </p:sp>
      <p:sp>
        <p:nvSpPr>
          <p:cNvPr id="10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0784" y="2400"/>
            <a:ext cx="8304081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Юность, странствия и поиск себя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работы и дороги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Грин перепробовал много занятий: был матросом, грузчиком, рыбаком, чернорабочим, переписчиком и учителем. Он часто переезжал и видел жизнь самых разных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испытаний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биографии были тюрьма и ссылка. Эти испытания сделали его книги правдивее и напряжённее: в них герои постоянно ищут своё место и проходят через трудности.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201000" y="817850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писатель Грин
</a:t>
            </a:r>
            <a:endParaRPr lang="en-US" sz="5000" dirty="0"/>
          </a:p>
        </p:txBody>
      </p:sp>
      <p:sp>
        <p:nvSpPr>
          <p:cNvPr id="4" name="Text 1"/>
          <p:cNvSpPr txBox="1"/>
          <p:nvPr/>
        </p:nvSpPr>
        <p:spPr>
          <a:xfrm>
            <a:off x="3157450" y="3379600"/>
            <a:ext cx="5866800" cy="24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рассказы Грина начали печататься в 1906 году. С этого момента его имя постепенно стало появляться в журналах и привлекать внимание читателей.
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157400" y="703180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сложился его особый художественный мир, где важны надежда, отвага и внутреннее достоинство. Именно эти качества позже стали узнаваемыми чертами прозы Грина.
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10724150" y="3371450"/>
            <a:ext cx="5866800" cy="28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в ранних текстах были заметны необычные герои, острый сюжет и соединение реальности с мечтой. Он писал о людях, которые не опускают руки.
</a:t>
            </a:r>
            <a:endParaRPr lang="en-US" sz="2400" dirty="0"/>
          </a:p>
        </p:txBody>
      </p:sp>
      <p:sp>
        <p:nvSpPr>
          <p:cNvPr id="7" name="Text 4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049712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А. С. Грина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книги лучше всего показывают основные темы и интонацию писателя.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заметное место в читательской памяти заняли «Алые паруса» и «Бегущая по волнам».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Грина и даты первых публикаций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77475" y="428100"/>
            <a:ext cx="16432200" cy="226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«Алые паруса» как символ веры в чудо
</a:t>
            </a:r>
            <a:endParaRPr lang="en-US" sz="5000" dirty="0"/>
          </a:p>
        </p:txBody>
      </p:sp>
      <p:sp>
        <p:nvSpPr>
          <p:cNvPr id="9" name="Text 1"/>
          <p:cNvSpPr txBox="1"/>
          <p:nvPr/>
        </p:nvSpPr>
        <p:spPr>
          <a:xfrm>
            <a:off x="1504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стала самым известным произведением Грина. В центре истории — Ассоль, которая не отказывается от своей мечты, несмотря на насмешки и одиночество.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6457900" y="3665975"/>
            <a:ext cx="4323900" cy="41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Капитан Грэй не просто слышит о чуде, а сам делает его возможным. Благодаря его поступку мечта Ассоль становится реальностью.
</a:t>
            </a:r>
            <a:endParaRPr lang="en-US" sz="2800" dirty="0"/>
          </a:p>
        </p:txBody>
      </p:sp>
      <p:sp>
        <p:nvSpPr>
          <p:cNvPr id="11" name="Text 3"/>
          <p:cNvSpPr txBox="1"/>
          <p:nvPr/>
        </p:nvSpPr>
        <p:spPr>
          <a:xfrm>
            <a:off x="11487100" y="3665975"/>
            <a:ext cx="4323900" cy="41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повесть показывает: чудо не падает с неба само по себе. Оно рождается там, где есть вера, ожидание и смелое действие.
</a:t>
            </a:r>
            <a:endParaRPr lang="en-US" sz="2800" dirty="0"/>
          </a:p>
        </p:txBody>
      </p:sp>
      <p:sp>
        <p:nvSpPr>
          <p:cNvPr id="12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у Грина часто соединяются между собой: мечта ведёт к поступку, а путешествие помогает герою узнать себя.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смысл его прозы — показать, как надежда и верность помогают человеку меняться.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Темы, которые чаще всего встречаются у Грина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мотивов произведений А. С. Грина
</a:t>
            </a:r>
            <a:endParaRPr lang="en-US" sz="1454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9125" y="3234319"/>
            <a:ext cx="711300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25825" y="3255169"/>
            <a:ext cx="753300" cy="66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25825" y="6603419"/>
            <a:ext cx="753300" cy="6696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языка и стиля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речь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пишет ярко и зрительно, поэтому его описания легко представить. Даже обычная сцена у него звучит как маленькая поэма.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 пространство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текстах часто появляются море, гавани, корабли и дальние города. Эти образы создают ощущение движения, свободы и ожидания перемен.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и звук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Автор любит подробности, связанные с цветом, блеском, шумом и светом. Благодаря этому его мир кажется живым и почти осязаемым.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Необычное и запоминающееся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выбирает редкие имена и необычные места действия. Из-за этого его произведения легко отличить от других и запомнить надолго.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 мир Грина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героя в произведениях А. С. Грина.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350" y="1894113"/>
            <a:ext cx="5568600" cy="4279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10075" y="1894113"/>
            <a:ext cx="5568600" cy="42797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168575" y="1894113"/>
            <a:ext cx="5568600" cy="42797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2972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Гавани, которых нет на карте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Гринландия похожа на южный морской край: там шумят волны, блестят причалы и поднимаются белые паруса. Но ни Каперны, ни Зурбагана нет на настоящей карте — это мир, созданный воображением Грина для своих героев и их испытаний.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6422675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Города, где мечтают и ждут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Гринландии люди часто живут в ожидании перемен. Здесь легко встретить одинокого мечтателя, смелого капитана или девушку, которая верит в чудо. Каждый город у Грина словно хранит свою тайну, свой свет и свою историю.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2218271" y="6327900"/>
            <a:ext cx="5458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как путь к надежде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в Гринландии не только фон, но и знак свободы. Оно соединяет героев с дальними странами, проверяет их характер и помогает сделать выбор. Поэтому этот вымышленный мир кажется живым, хотя существует только на страницах книг.
</a:t>
            </a:r>
            <a:endParaRPr lang="en-US" sz="2400" dirty="0"/>
          </a:p>
        </p:txBody>
      </p:sp>
      <p:sp>
        <p:nvSpPr>
          <p:cNvPr id="11" name="Text 4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Гринландия: вымышленная страна писателя
</a:t>
            </a:r>
            <a:endParaRPr lang="en-US" sz="5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36075" y="405700"/>
            <a:ext cx="131877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и время перемен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1255100" y="250400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жил в эпоху, когда вокруг быстро менялась страна, а привычный порядок жизни рушился. Его книги не объясняют события напрямую, но хорошо передают тревогу и неустойчивость времени.
</a:t>
            </a:r>
            <a:endParaRPr lang="en-US" sz="2000" dirty="0"/>
          </a:p>
        </p:txBody>
      </p:sp>
      <p:sp>
        <p:nvSpPr>
          <p:cNvPr id="7" name="Text 2"/>
          <p:cNvSpPr txBox="1"/>
          <p:nvPr/>
        </p:nvSpPr>
        <p:spPr>
          <a:xfrm>
            <a:off x="1255100" y="59888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Грина особенно важны честь, верность, любовь и умение не сдаваться. Эти качества помогают героям пройти испытания и не потерять себя даже тогда, когда вокруг нет опоры.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11939950" y="4296750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не спорил с эпохой открыто, а показывал, как в трудных обстоятельствах ведет себя человек. Его герои сталкиваются с выбором, несправедливостью и нуждой, сохраняя достоинство.
</a:t>
            </a:r>
            <a:endParaRPr lang="en-US" sz="2000" dirty="0"/>
          </a:p>
        </p:txBody>
      </p:sp>
      <p:sp>
        <p:nvSpPr>
          <p:cNvPr id="9" name="Text 4"/>
          <p:cNvSpPr txBox="1"/>
          <p:nvPr/>
        </p:nvSpPr>
        <p:spPr>
          <a:xfrm>
            <a:off x="11939950" y="7764375"/>
            <a:ext cx="5006400" cy="171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его произведения читаются не как рассказ о событиях прошлого, а как разговор о человеческом характере. В них важнее всего то, каким остается человек в трудное время.
</a:t>
            </a:r>
            <a:endParaRPr lang="en-US" sz="2000" dirty="0"/>
          </a:p>
        </p:txBody>
      </p:sp>
      <p:sp>
        <p:nvSpPr>
          <p:cNvPr id="10" name="Text 5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этой линии видно, как долгий путь привел писателя к самым известным книгам.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появились после многих лет поиска и трудностей, а не в начале пути.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биографическим данным А. С. Грина: 1880, 1906, 1910-е, 1923, 1928, 1932.
</a:t>
            </a:r>
            <a:endParaRPr lang="en-US" sz="145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1243650" y="749500"/>
            <a:ext cx="15800700" cy="156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 и жизнь в Старом Крыму
</a:t>
            </a:r>
            <a:endParaRPr lang="en-US" sz="5000" dirty="0"/>
          </a:p>
        </p:txBody>
      </p:sp>
      <p:sp>
        <p:nvSpPr>
          <p:cNvPr id="7" name="Text 2"/>
          <p:cNvSpPr txBox="1"/>
          <p:nvPr/>
        </p:nvSpPr>
        <p:spPr>
          <a:xfrm>
            <a:off x="333375" y="487151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 — переезд в Старый Крым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переехал туда в тяжелый период жизни. Он уже был серьезно болен, а жить приходилось очень скромно. Вместе с ним была жена, Нина Николаевна Грин.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65850" y="6818400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1930–1932 — последние годы работы и болезни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слабость, писатель оставался внутренне верен своему миру мечты и надежды. Эти годы стали тихим завершением его непростой биографии.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12074575" y="4398475"/>
            <a:ext cx="5833500" cy="193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1932 — смерть и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Грин умер в Старом Крыму и был там похоронен. Позже его имя стало широко известно, а произведения вошли в школьное чтение.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и другие писатели, близкие школьникам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Грин похож на других любимых авторов и чем выделяется среди них.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ближе к романтикам, но отличается собственным вымышленным миром и особенно сильной атмосферой ожидания чуда.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 особенностям творчества указанных писателей.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BD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" y="2400"/>
            <a:ext cx="8484823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63625" y="1866900"/>
            <a:ext cx="8296800" cy="70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Грина читают подростки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Грина часто близки подросткам по возрасту и переживаниям: они сомневаются, мечтают, чувствуют одиночество и ищут друзей. Поэтому их история легко воспринимается и вызывает сопереживание.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книгах важно не только мечтать, но и поступать честно, смело и по совести. Такая мысль понятна школьникам, потому что помогает увидеть, как характер влияет на выбор и будущее.
</a:t>
            </a:r>
            <a:endParaRPr lang="en-US" sz="5000" dirty="0"/>
          </a:p>
        </p:txBody>
      </p:sp>
      <p:sp>
        <p:nvSpPr>
          <p:cNvPr id="5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Грина редко бывает случайным наблюдателем: он включен в действие и несет ответственность за выбор.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Грина особенно ценится герой, который соединяет мечту с делом и остается верным своим убеждениям.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героя у А. С. Грина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359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А. С. Грина, включая «Алые паруса», «Бегущую по волнам», «Зеленую лампу».
</a:t>
            </a:r>
            <a:endParaRPr lang="en-US" sz="135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86773" y="2580253"/>
            <a:ext cx="632400" cy="505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95773" y="4475475"/>
            <a:ext cx="614400" cy="61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34173" y="6509875"/>
            <a:ext cx="5376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А. С. Грина на культуру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Спектакли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«Алых парусов» ставят постановки в театрах разных городов. Сюжет о мечте и вере в чудо легко превращается в яркое сценическое действие.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Грина не раз экранизировали. Режиссеров привлекают романтическая атмосфера, необычные герои и зрительные образы моря, кораблей и далёких берегов.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чтение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Грина входят в круг школьного чтения как важный пример русской романтической прозы XX века. Они помогают говорить о мечте, выборе и характере.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писателе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Грина носят библиотеки, улицы и культурные центры. Так сохраняется память о писателе, создавшем один из самых узнаваемых символов мечты.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595925" y="2466150"/>
            <a:ext cx="7725000" cy="17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может сохранить достоинство даже в бедности, одиночестве и непонимании окружающих. У Грина внутренняя стойкость важнее внешнего успеха, потому что именно она помогает не сломаться.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201000" y="432314"/>
            <a:ext cx="11886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идеи творчества Грина
</a:t>
            </a:r>
            <a:endParaRPr lang="en-US" sz="5000" dirty="0"/>
          </a:p>
        </p:txBody>
      </p:sp>
      <p:sp>
        <p:nvSpPr>
          <p:cNvPr id="10" name="Text 3"/>
          <p:cNvSpPr txBox="1"/>
          <p:nvPr/>
        </p:nvSpPr>
        <p:spPr>
          <a:xfrm>
            <a:off x="4096450" y="5062175"/>
            <a:ext cx="74097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Мечта у Грина не заменяет действие. Она становится настоящей только тогда, когда человек сам делает шаг навстречу цели, проявляет смелость и отвечает за свой выбор.
</a:t>
            </a:r>
            <a:endParaRPr lang="en-US" sz="2713" dirty="0"/>
          </a:p>
        </p:txBody>
      </p:sp>
      <p:sp>
        <p:nvSpPr>
          <p:cNvPr id="11" name="Text 4"/>
          <p:cNvSpPr txBox="1"/>
          <p:nvPr/>
        </p:nvSpPr>
        <p:spPr>
          <a:xfrm>
            <a:off x="6595925" y="7599457"/>
            <a:ext cx="7725000" cy="17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Добро, верность и мужество меняют жизнь сильнее случайности. Поэтому книги Грина остаются понятными и близкими читателям разных поколений.
</a:t>
            </a:r>
            <a:endParaRPr lang="en-US" sz="2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5146284"/>
            <a:ext cx="18268200" cy="51379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4450" y="1830500"/>
            <a:ext cx="15619200" cy="277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А. С. Грин: писатель, который учил верить в невозможное
</a:t>
            </a:r>
            <a:pPr algn="l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Грин оставил после себя книги о мечте, которая требует смелости и верности. Его герои показывают, что человек способен изменить свою жизнь, если не откажется от надежды.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2026-05-17T18:40:51Z</dcterms:created>
  <dcterms:modified xsi:type="dcterms:W3CDTF">2026-05-17T18:40:51Z</dcterms:modified>
</cp:coreProperties>
</file>