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 Земли: как недра меняют поверхность планеты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движение внутри Земли запускают землетрясения, вулканы, горы и разломы.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не остается неподвижной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«работает» постоянно: у нее есть слои — земная кора, мантия и ядро. Там очень высокая температура и давление, поэтому вещество медленно движется, а в коре копится напряжение. Эти процессы длятся миллионы лет и меняют рельеф.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берется энергия внутренних сил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Земле есть радиоактивные элементы, которые распадаются и выделяют тепло. Этот дополнительный источник подпитывает нагрев и влияет на активность недр.
</a:t>
            </a:r>
            <a:endParaRPr lang="en-US" sz="124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радиоактивных веществ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формирования Земли часть тепла сохраняется в ее недрах. Оно постепенно остывает, но именно это «остаточное» тепло задает фон для многих внутренних процессов.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планеты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мантии вещество перемешивается из-за различий температуры и плотности. Медленное движение передает энергию земной коре, помогая формировать горы, трещины и подземные толчки.
</a:t>
            </a:r>
            <a:endParaRPr lang="en-US" sz="1182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мантии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Земли и место внутренних процессов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состоит из земной коры, мантии, внешнего ядра и внутреннего ядра. Внутренние силы рождаются именно внутри, где тепло и давление особенно велики, и передаются к верхним слоям.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Земли и их роль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процессы, связанные с внутренними силами, идут в мантии и литосфере. Когда там меняется состояние вещества, это отражается на поверхности: появляются разломы, вулканы и горные системы.
</a:t>
            </a:r>
            <a:endParaRPr lang="en-US" sz="1121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происходят ключевые процессы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проявления внутренних сил Земли
</a:t>
            </a:r>
            <a:endParaRPr lang="en-US" sz="2984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процессы идут медленно, их итог заметен: меняется высота суши и очертания берегов.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события (толчки и извержения) связаны с резкими нарушениями в коре, а горы и поднятия формируются постепенно.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качественных различий по скорости и характеру проявлений внутренних сил (учебная модель).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4066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75657" y="3084118"/>
            <a:ext cx="5625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Литосферные плиты и их движение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Литосферные плиты — это большие участки земной коры вместе с верхней частью мантии. Они твердые, но не неподвижны: постепенно перемещаются относительно друг друга.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как твердые «куски»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плит измеряют миллиметрами и сантиметрами в год. Эти значения кажутся маленькими, но за десятки миллионов лет они приводят к заметным изменениям рельефа.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Скорости очень медленные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стыках плит чаще всего накапливаются напряжения. Там происходят землетрясения и активизируются вулканы, а также формируются новые горные районы.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— зоны активности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плиты сближаются, породы могут сжиматься и подниматься. Так появляются горные цепи и меняется форма поверхности, иногда на протяжении очень долгого времени.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рождаются на «стыках»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землетрясение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движения плит, очага и последствий на поверхности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Очаг, эпицентр и сейсмические волны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 землетрясения находится глубоко под землей, там, где происходит разрыв пород. Именно от него начинается высвобождение энергии и движение, которое затем ощущают люди.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Сейсмические волны расходятся во все стороны и вызывают тряску поверхности. При сильных толчках могут повреждаться дома, дороги, мосты и линии связи.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Эпицентр — это точка на поверхности прямо над очагом. Чем ближе к эпицентру, тем сильнее колебания и тем больше вероятность разрушений.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Сильнейшие землетрясения в истории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крупнейших землетрясений: место, год, магнитуда и ключевые последствия.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мощные землетрясения нередко происходят на границах литосферных плит и сопровождаются масштабными разрушениями.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крупнейшим землетрясениям (учебные справки).
</a:t>
            </a:r>
            <a:endParaRPr lang="en-US" sz="134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как выход энергии из недр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Лава, пепел и живые следы извержения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вулкан «выпускает» магму на поверхность, вокруг быстро меняется ландшафт. Можно увидеть лавовые потоки, облако пепла и склоны, по которым расплавленная порода стекает вниз, оставляя новые формы рельефа.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рождаются новые острова и слои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извержения создают острова и наращивают береговую линию. Со временем вулканический материал превращается в почву, и именно поэтому рядом с вулканами со временем появляется плодородная растительность.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извержение бывает спокойным и взрывным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вулканы изливают лаву более ровно, другие выбрасывают пепел и газы особенно мощно. Разница связана с тем, насколько «густой» и насыщенной газами бывает магма перед выходом наружу.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извергаются вулканы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 образуется в мантии: часть горных пород плавится из‑за высокой температуры. Затем расплав поднимается вверх по трещинам и слабым зонам коры.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подъёма магма собирается в магматическом очаге. Там копятся газы и растёт давление, поэтому породы вокруг становятся всё более напряжёнными.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магма жидкая, она течёт легче и извержение может быть более «ровным». Если магма густая, газы выходят с трудом, поэтому извержение часто взрывное и с большим количеством пепла.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Извержение начинается, когда давление газов и магмы становится больше, чем может выдержать окружающая порода. Тогда расплав устремляется к поверхности через жерло.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вулканов и их особенности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щитовых вулканов часто много базальтовой лавы и относительно спокойные излияния, тогда как у стратовулканов смешаны слои лавы и пепла, поэтому рельеф обычно «ступенчатый».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различия в форме и силе связаны с тем, как ведёт себя магма (жидкая или более вязкая) и сколько в ней газов.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геологии (обобщённые признаки типов вулканов), актуальность: 2024–2025 гг.
</a:t>
            </a:r>
            <a:endParaRPr lang="en-US" sz="13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Горообразование и складчатость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чаще всего возникают там, где литосферные плиты сталкиваются: одна плита может подныривать под другую или обе начинают сжиматься и деформировать породы.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длится очень долго: участки земной коры постепенно поднимаются, формируя горные системы. Одновременно возможны медленные вертикальные движения, которые тоже меняют высоты.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давлением породы смещаются и сжимаются, а пластам бывает легче «изгибаться», чем разламываться. Так появляются складки — важный признак складчатых областей.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горные системы Земли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крупных горных систем: рядом показаны материк, высшая точка и высота. Это наглядно связывает высокий рельеф с длительным поднятием участков коры.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приведённые системы имеют «длинную» историю: их высота связана с движением плит и постепенным поднятием коры на протяжении миллионов лет.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по высотам гор (энциклопедические данные), актуальность: 2024–2025 гг.
</a:t>
            </a:r>
            <a:endParaRPr lang="en-US" sz="13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разломы и рифтовые долины
</a:t>
            </a:r>
            <a:endParaRPr lang="en-US" sz="2859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процесса деформации коры при растяжении и возможном вулканизме
</a:t>
            </a:r>
            <a:endParaRPr lang="en-US" sz="15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движения земной коры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443943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медленно поднимается относительно уровня моря. В прибрежной зоне формируются террасы — следы прежней линии берега, которую позже «обгоняет» суша.
</a:t>
            </a:r>
            <a:endParaRPr lang="en-US" sz="1294" dirty="0"/>
          </a:p>
        </p:txBody>
      </p:sp>
      <p:sp>
        <p:nvSpPr>
          <p:cNvPr id="9" name="Text 2"/>
          <p:cNvSpPr txBox="1"/>
          <p:nvPr/>
        </p:nvSpPr>
        <p:spPr>
          <a:xfrm>
            <a:off x="1443943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участка суши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24831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участок постепенно опускается, море может наступать на берег. Со временем вода перекрывает сушу, и на новом дне накапливаются осадки.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24831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Опускание участка суши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938426" y="3607319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высота меняется очень медленно, реки и дожди продолжают размывать породы, а береговая линия постепенно перестраивается. Часто это незаметно в течение жизни одного человека.
</a:t>
            </a:r>
            <a:endParaRPr lang="en-US" sz="1294" dirty="0"/>
          </a:p>
        </p:txBody>
      </p:sp>
      <p:sp>
        <p:nvSpPr>
          <p:cNvPr id="13" name="Text 6"/>
          <p:cNvSpPr txBox="1"/>
          <p:nvPr/>
        </p:nvSpPr>
        <p:spPr>
          <a:xfrm>
            <a:off x="2938426" y="306773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нового положения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внутренних сил для людей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землетрясение происходит кратко, последствия растягиваются на месяцы: после разрушений меняются дороги, водоснабжение и связь, а риск повторных толчков остаётся.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наибольший вклад в угрозу населению обычно дают быстрые катастрофические события — землетрясения, а также вред, связанный с пеплом и потоками.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результаты учебных курсов по опасным природным явлениям (качественная оценка последствий), актуальность: 2024–2025 гг.
</a:t>
            </a:r>
            <a:endParaRPr lang="en-US" sz="10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5933" y="1294104"/>
            <a:ext cx="5625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43242" y="1294104"/>
            <a:ext cx="337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798" y="3084118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75657" y="3084118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ученые изучают внутренние силы Земли
</a:t>
            </a:r>
            <a:endParaRPr lang="en-US" sz="2944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Сейсмографы фиксируют колебания грунта. По времени прихода и форме волн учёные определяют глубину и характер разрыва пород, то есть находят очаг землетрясения.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Сейсмографы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GPS‑приёмники помогают отслеживать, как меняются координаты точек на поверхности. Это показывает, где плиты «накапливают» напряжение и насколько деформируется корой участок.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и измерения движений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снимкам из космоса измеряют деформации рельефа и следят за изменениями вулканов. Со временем становится видно, где растут купола лавы и как смещаются склоны.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наблюдения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следят за выходом газов, температурой и формой склонов. Эти сигналы помогают судить о том, как ведёт себя магма и растёт ли опасность извержения.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вулканами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защищаются от опасных процессов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сейсмоопасных районах строят дома по нормам прочности, используют гибкие конструкции и укрепляют мосты. Это снижает риск обрушений и помогает зданиям выдерживать колебания.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землетрясения следует держаться подальше от окон и тяжёлых предметов, а при пеплопаде — защищать дыхательные пути и закрывать глаза. Эти правила помогают пережить опасный период.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населения заранее готовят маршруты эвакуации, понятные сигналы предупреждения и места временного размещения. Людям важно знать план действий, чтобы действовать без спешки и паники.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вулканами организуют постоянный мониторинг: проверяют температуру, состав и количество выбросов газов, а также изменения формы склонов. Так быстрее обнаруживают начало опасных стадий.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внутренние силы Земли постоянно изменяют ее поверхность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 работают медленно, но их влияние постоянно накапливается: возникают горы и разломы, поднимается магма, случаются землетрясения. Понимание процессов помогает оценивать риски и объяснять рельеф планеты.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2026-05-12T22:36:16Z</dcterms:created>
  <dcterms:modified xsi:type="dcterms:W3CDTF">2026-05-12T22:36:16Z</dcterms:modified>
</cp:coreProperties>
</file>