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воды и органических веществ по стеблю
</a:t>
            </a:r>
            <a:endParaRPr lang="en-US" sz="2875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вода и органика движутся внутри стебля растений, обеспечивая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 веществ в растениях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и питательных веществ поддерживает рост, фотосинтез и адаптацию растений к окружающей среде. Без понимания этих процессов невозможно улучшать сельское хозяйство и защищать 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её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располагается ближе к поверхности стебля и обеспечивает защиту. Она также участвует в транспортировке веществ и содержит живые клетки, важные для жизнедеятельности растения.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(ксилема)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состоит из трубчатых структур, которые поднимают воду и минеральные элементы от корней. Эти мёртвые клетки образуют прочные сосуды, по которым происходит водный ток.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и сердцевина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располагается рядом с корой и переносит органические вещества. Сердцевина занимает центр стебля, обеспечивая запасы и поддержку структуры растения.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стебля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Ксилема: транспорт воды вверх по стеблю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формирует систему сосудов и трахеид, благодаря которым вода поднимается от корней к листьям. Стенки сосудов укреплены, что препятствует сжатию магистрали.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Капиллярные силы и адгезия воды к клеточным стенкам способствуют подъёму жидкости на большие высоты, позволяя растению получить необходимое увлажнение и минеральные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Флоэма состоит из ситовидных трубок и клеток-спутников, по которым передвигаются продукты фотосинтеза, включая сахарозу и другие сахара. Эти вещества направляются к зонам активного роста и запасам.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Благодаря флоэме растения распределяют энергию по всем частям, обеспечивая развитие и укрепление. Такой транспорт обеспечивает выживание и адаптацию к изменениям в окружающей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движение органических веществ
</a:t>
            </a:r>
            <a:endParaRPr lang="en-US" sz="29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воды и органических веществ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значительно быстрее, чем органические вещества, что связано с разными механизмами транспорта в растении.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 флоэме в 20 раз медленнее, что отражает специализированные функции каждой ткани.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подсолнечником, 2022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Капиллярный эффект и транспирация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Капиллярный эффект возникает из-за притяжения молекул воды к стенкам сосудов ксилемы, что помогает поднимать жидкость вверх.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устьица листьев создаёт отрицательное давление, втягивающее воду в стебель и поддерживающее непрерывный ток.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99% воды, всасываемой растением, теряется через транспирацию, что важно для охлаждения и водного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давление: движущая сила воды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за веществами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 создаётся разницей концентраций между клетками и почвенным раствором, заставляя воду поступать в корни через корневые волоски. Так растение получает необходимое увлажнение.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непрерывного потока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поступление воды поддерживает объём клеток и транспорт по стеблю, обеспечивая жизнеспособность тканей и рост растения даже в неблагоприятных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функций ксилемы и флоэмы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обеспечивает односторонний поток воды, флоэма же транспортирует органику в обоих направлениях.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специализированность функций и обеспечивают комплексный обмен веществ в растении.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ботаники,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воды от корня к листу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водного транспорта в растении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сахаров от листа к корню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перемещения органических веществ по флоэме в растении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доказательство транспорта по флоэме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проведении кольцевания удаляют часть коры, повреждая флоэму, но сохраняя ксилему, что прерывает транспорт сахаров. Это приводит к накоплению сахаров выше места повреждения и заметному утолщению стебля.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поток воды через ксилему не нарушается, данные опыты доказывают, что флоэма отвечает за движение органических веществ и имеет решающее значение для питания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Ткачева: красители в ксилеме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Водорастворимый краситель добавляют в сосуд с водой для срезанных цветов. 2. По стеблю краситель поднимается вверх, окрашивая сосуды ксилемы, визуализируя водный ток.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Эксперимент демонстрирует направление движения воды и веществ по ксилеме. 4. Такой метод помогает изучать пути транспорта жидкости в живом растении наглядным способом.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7081" y="1406675"/>
            <a:ext cx="3764589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ксилемы и флоэмы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ксилемой и флоэмой по структуре и функции.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выполняют разные транспортные функции благодаря уникальному строению.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влажности на транспорт
</a:t>
            </a:r>
            <a:endParaRPr lang="en-US" sz="251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вода испаряется активнее, что усиливает транспирацию и ускоряет движение воды по ксилеме.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влажность воздуха также повышает транспирацию, обеспечивая интенсивный подъём воды через сосуды стебля.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засухи транспорт веществ замедляется из-за ограниченного доступа воды, что сказывается на росте растения.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температуры и влажности влияют на физиологическое состояние растения, регулируя обмен веществ и выживаемость.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119" y="1612800"/>
            <a:ext cx="155513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транспирации для регулирования температуры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обеспечивает охлаждение растения за счёт испарения влаги с поверхности листьев, снижая температуру тканей в жаркую погоду.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перегрева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помогает защитить листья от перегрева, предотвращая повреждения клеток при высокой солнечной активности и особенно в засушливые дни.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потери воды через устьица способствует сохранению оптимального водного баланса, важного для жизнедеятельности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Вялость и увядание листьев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 быстрой потере тургора в клетках, вызывая увядание листьев и общую слабость растения. Это первый признак нарушений водного обмена и транспорта веществ.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Пожелтение и замедление роста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флоэмы проявляется в хлорозе листьев из-за недостатка органических веществ, а также замедлении развития корневой системы и плодов, что негативно сказывается на урожайности.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нарушений транспорта веществ
</a:t>
            </a:r>
            <a:endParaRPr lang="en-US" sz="28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 кактусы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обладают толстым слоем водозапасающих тканей, позволяющих им переживать длительные периоды засухи, эффективно сохраняя и транспортируя воду внутри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деревья-секвойи
</a:t>
            </a:r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деревья, такие как секвойи, имеют мощную и развитую систему ксилемы, способную поднимать воду на высоту более 100 метров, обеспечивая жизнедеятельность верхних ветвей.
</a:t>
            </a:r>
            <a:endParaRPr lang="en-US" sz="148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устьица и восковое покрытие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испарения устьица у многих растений мелкие, а листья покрыты воском, что помогает экономить воду и поддерживать стабильный транспорт веществ в стрессовых условиях.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эффективному транспорту
</a:t>
            </a:r>
            <a:endParaRPr lang="en-US" sz="25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знаний о транспорте в агротехнике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орошения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потребности растений в воде и работа ксилемы для равномерного и эффективного водоснабжения в сельском хозяйстве.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взаимного расположения ксилемы и флоэмы важно для успешного сращивания растений и сохранения транспортных функций после прививки.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сортов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сорта с эффективным транспортом веществ для улучшения урожайности и устойчивости к засухе и другим стрессам.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агротехнологии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знаний о транспорте помогает разработать методы защиты растений и повышения их продуктивности в различных климатических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механизмов транспорта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Координированная работа ксилемы и флоэмы обеспечивает жизненно важные процессы растения, влияя на рост и здоровье. Знания о транспорте способствуют развитию эффективного сельского хозяйства и устойчивых агротехнологий.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2026-05-08T13:14:35Z</dcterms:created>
  <dcterms:modified xsi:type="dcterms:W3CDTF">2026-05-08T13:14:35Z</dcterms:modified>
</cp:coreProperties>
</file>