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площади поверхности и объёма правильной усечённой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элементы фигуры, формулы и практические расчёты.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Усечённая пирамида возникает после среза пирамиды плоскостью, параллельной основанию. Такая форма встречается в упаковках, абажурах, крышах и макетах, где важны вместимость и расход материала.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Усечённая пирамида вокруг нас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1931" y="3044264"/>
            <a:ext cx="2852509" cy="16574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правильной усечённой пирамиды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и верхнее основания — подобные правильные многоугольники. Их размеры различаются, но форма сохраняется, поэтому для расчётов удобно использовать периметры и площади обоих оснований.
</a:t>
            </a:r>
            <a:endParaRPr lang="en-US" sz="1106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h — это кратчайшее расстояние между плоскостями оснований, измеряемое перпендикулярно. Именно она показывает, насколько фигура вытянута вверх и входит в формулу объёма.
</a:t>
            </a:r>
            <a:endParaRPr lang="en-US" sz="1112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l — наклонная высота боковой грани. Она лежит внутри равнобедренной трапеции и нужна для вычисления площади боковой поверхности, а не объёма.
</a:t>
            </a:r>
            <a:endParaRPr lang="en-US" sz="1207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 и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 P1 и P2 показывают суммарную длину сторон оснований, а площади S1 и S2 — их размер на плоскости. Эти величины напрямую связаны с формулами темы.
</a:t>
            </a:r>
            <a:endParaRPr lang="en-US" sz="1207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правильной усечённой пирамиды имеют вид равнобедренных трапеций. Благодаря симметрии все такие грани устроены одинаково, что упрощает вычисления и построение чертежа.
</a:t>
            </a:r>
            <a:endParaRPr lang="en-US" sz="11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правильной усечённой пирамиды в разрезе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разрезе хорошо видно, что основания лежат в параллельных плоскостях. Это главное отличие усечённой пирамиды от полной и основа для всех дальнейших вычислений.
</a:t>
            </a:r>
            <a:endParaRPr lang="en-US" sz="1239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апофема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отрезок h показывает расстояние между основаниями, а наклонный отрезок l идёт по боковой грани. Эти величины нельзя путать, потому что они используются в разных формулах.
</a:t>
            </a:r>
            <a:endParaRPr lang="en-US" sz="1277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P1, P2, S1 и S2 помогают сразу связать схему с числовыми данными задачи. Так легче понять, какие элементы нужно измерять или находить по условию.
</a:t>
            </a:r>
            <a:endParaRPr lang="en-US" sz="1289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пирамида была правильной, то и её усечённая часть сохраняет симметрию. Благодаря этому все боковые грани одинаково устроены, а схема выглядит аккуратно и закономерно.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величин и единицы измерения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 их единицы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измеряются в сантиметрах, площади — в квадратных сантиметрах, объём — в кубических сантиметрах.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 в теме правильной усечённой пирамиды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правильной усечённой пирамиды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правильной усечённой пирамиды находят по формуле V = 1/3 · h · (S1 + S2 + √(S1S2)). В ней используются высота и площади обоих оснований.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высота h при одинаковых основаниях, тем больше объём фигуры. Это естественно: между основаниями помещается больше пространства, которое и измеряет объём.
</a:t>
            </a:r>
            <a:endParaRPr lang="en-US" sz="138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площадей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площади оснований увеличиваются, объём тоже возрастает. Формула показывает, что важны сразу оба основания, а не только одно из них, как в некоторых других задачах.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√(S1S2) связывает два основания и учитывает постепенное изменение размеров между ними. Оно делает формулу точной для любой правильной усечённой пирамиды.
</a:t>
            </a:r>
            <a:endParaRPr lang="en-US" sz="13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формуле объёма появляется корень из произведения площадей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полной пирамидой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продолжить боковые рёбра, усечённая пирамида становится частью большей пирамиды. Поэтому её объём удобно понимать как результат отсечения верхней части.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√(S1S2) показывает средний уровень между двумя основаниями. Он не совпадает ни с большим, ни с меньшим основанием, а описывает переход между ними.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в подобной пирамиде уменьшаются плавно, а не резко. Из-за этого между верхним и нижним основаниями существует закономерная связь, которую и отражает формула.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этого члена формула давала бы неточный результат. Именно корень из произведения площадей делает вычисление объёма верным для любой правильной усечённой пирамиды.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объёма правильной усечённой пирамиды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нахождения объёма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боковой поверхности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правильной усечённой пирамиды используют формулу Sбок = ½ · (P1 + P2) · l. Она связывает периметры оснований и апофему, поэтому подходит для аккуратных вычислений.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работает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поверхность состоит из одинаково устроенных равнобедренных трапеций. Их площадь удобно собрать в одну запись, где сумма периметров показывает общий «обхват» фигуры.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формулу нельзя подставлять высоту h вместо апофемы l. Эти отрезки разные: один идёт перпендикулярно между основаниями, другой наклонно по боковой грани.
</a:t>
            </a:r>
            <a:endParaRPr lang="en-US" sz="12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3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равна Sполн = S1 + S2 + Sбок. Значит, в ответ входят оба основания и все боковые грани, а не только внешняя сторона.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36060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расчёт нужен, когда важно узнать расход бумаги, картона, металла или другого материала. Именно полная площадь показывает, сколько поверхности нужно закрыть или изготовить.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13347" y="1919627"/>
            <a:ext cx="2433777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полной площади вычесть боковую, останется сумма площадей двух оснований. Это удобный способ проверить, не допущена ли ошибка в вычислениях.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объём при изменении размеров фигуры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один и тот же принцип: при одинаковой высоте больший объём дают основания большей площади.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растёт и с высотой, и с размерами оснований; при сравнении удобно фиксировать один параметр и менять другой.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V = 1/3·h·(S1 + S2 + √(S1S2)); значения рассчитаны для учебного примера.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усечённая пирамида связана с полной фигурой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разрезе видно, что нижнее и верхнее основания имеют одинаковую форму, но разные размеры. Это происходит потому, что все соответствующие треугольники подобны. Именно поэтому стороны, углы и пропорции сохраняются, а длины уменьшаются или увеличиваются равномерно.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Срез, который меняет фигуру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пирамиду пересечь плоскостью, параллельной основанию, верхняя часть отсекается, а оставшаяся часть становится усечённой пирамидой. У неё сохраняются те же боковые рёбра и общая симметрия, поэтому фигура выглядит законченной и устойчивой.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полной пирамидой помогает понять, почему в вычислениях появляются высота, площади двух оснований и их сочетание. Усечённая пирамида — не новая фигура, а часть большой пирамиды, поэтому её свойства удобно выводить из подобия.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объёма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данные в формулу объёма и выполним вычисления по шагам.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промежуточный корень, затем сумму трёх слагаемых и только после этого вычисляют объём в кубических сантиметрах.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V = 1/3·h·(S1 + S2 + √(S1S2))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поверхности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площадь боковой поверхности, затем прибавляем площади обоих оснований.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всегда складывается из двух оснований и боковой части; ошибка возникает, если одно из оснований забыть добавить.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формулам Sбок = ½·(P1 + P2)·l и Sполн = S1 + S2 + Sбок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усечённую пирамиду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h и l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апофема измеряются по-разному: h идёт перпендикулярно между основаниями, а l лежит на боковой грани. Подстановка неправильной величины сразу даёт неверный ответ.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объёма нужны площади оснований и высота, а в формуле боковой поверхности — периметры и апофема. Если подставить не те величины, вычисления перестанут соответствовать задаче.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записывают в сантиметрах, площади — в квадратных сантиметрах, а объём — в кубических сантиметрах. Неверная запись единиц делает даже правильное число неполным ответом.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с округлением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округление промежуточных результатов меняет итог. Лучше сначала выполнить все действия до конца, а затем округлить ответ, если это действительно требуется по условию.
</a:t>
            </a:r>
            <a:endParaRPr lang="en-US" sz="1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после вычисления площади или объёма правильной усечённой пирамиды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решения задачи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нужны для разных видов задач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фигура решается по-разному: сначала определяют, что именно требуется найти по условию.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цели задачи: объём, боковая часть или полная поверхность требуют разных исходных величин.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правильной усечённой пирамиды; доли условные, для наглядного сравнения.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формулы усечённой пирамиды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коробка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коробок и сувенирных упаковок важно заранее знать, сколько материала понадобится и какой будет вместимость. Форма усечённой пирамиды помогает сделать изделие устойчивым, аккуратным и удобным для хранения небольших предметов.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 и макеты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детали, подставки, вазы и учебные макеты часто имеют форму, близкую к усечённой пирамиде. Для таких объектов расчёт площади и объёма позволяет точно подобрать размеры, не расходуя лишний материал и не меняя внешний вид модели.
</a:t>
            </a:r>
            <a:endParaRPr lang="en-US" sz="12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формулам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формулу V = 1/3 · h · (S1 + S2 + √(S1S2)), если нужно узнать, сколько пространства занимает фигура внутри. Важны высота и площади обоих оснований.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 весь внешний слой фигуры, применяйте Sполн = S1 + S2 + Sбок. В ответ входят два основания и боковая поверхность, без исключений.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Sбок = ½ · (P1 + P2) · l подходит, когда нужно найти площадь боковых граней. Здесь используются периметры оснований и апофема, а не высота.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выпишите все известные элементы, затем выберите нужную формулу и только после этого подставляйте числа. Такой порядок помогает не перепутать величины и избежать лишних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площади и объёме усечённой 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усечённая пирамида соединяет геометрию, расчёт площади и объёма. Если помнить о двух основаниях, высоте и апофеме, задачи решаются последовательно и без лишних ошибок.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2026-06-03T14:16:10Z</dcterms:created>
  <dcterms:modified xsi:type="dcterms:W3CDTF">2026-06-03T14:16:10Z</dcterms:modified>
</cp:coreProperties>
</file>