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животных в природе и жизни человека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организмы, от которых зависит работа целых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одноклеточные животные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живые организмы, состоящие всего из одной клетки. Она сама получает пищу, дышит, двигается, размножается и выделяет ненужные вещества, поэтому может жить самостоятельно в разных средах.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движение одноклеточных животных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одноклеточного животного образовано одной клеткой, но в ней есть всё необходимое для жизни: оболочка, цитоплазма, ядро и специальные вакуоли для переваривания и удаления лишней воды.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амёбы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передвигается с помощью ложноножек. Они помогают ей медленно ползти по поверхности, захватывать пищу и менять направление движения в ответ на условия среды.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множеством ресничек, которые работают как весла. Благодаря им организм быстро плывёт, ищет пищу в воде и может уходить от опасности.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жгутиконосцев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используют один длинный жгутик. Он позволяет им активно двигаться в воде или влажной среде, а также лучше находить пищу и подходящие условия для жизни.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распространение связано с доступом к влаге и пище, поэтому они особенно многочисленны там, где среда постоянно обновляется.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одноклеточные животные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основная среда обитания, но многие виды тесно связаны с другими организмами.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без точных статистических данных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пищевых цепях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Поедают микромир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животные питаются бактериями, микроскопическими водорослями и частицами органики. Так они уменьшают количество мелких организмов и получают энергию для собственного существования.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добычей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простейшие служат пищей для дафний, личинок насекомых, мелких рачков и мальков рыб. Поэтому они связывают микроскопический мир с более крупными животными.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простейших вещества и энергия переходят от бактерий и водорослей к другим звеньям цепи. Без них питание многих водных организмов было бы гораздо беднее.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простейших достаточно, пищевые цепи работают устойчиво. Если их мало, нарушается питание мелких животных, а вместе с этим меняется и состояние всего водоёма.
</a:t>
            </a:r>
            <a:endParaRPr lang="en-US" sz="10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 разложение органики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число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 амёбы поедают множество бактерий, поэтому в воде становится меньше микробов. Это помогает естественной очистке водоёма без участия человека.
</a:t>
            </a:r>
            <a:endParaRPr lang="en-US" sz="962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используют мелкие частицы отмерших растений и животных, ускоряя их переработку. Благодаря этому органическое вещество не накапливается слишком быстро.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размножаются в грязной воде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загрязнённых водоёмах пищи для них больше, поэтому численность простейших часто возрастает. По этому признаку можно судить о состоянии воды.
</a:t>
            </a:r>
            <a:endParaRPr lang="en-US" sz="906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как естественные фильтры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другими микроскопическими организмами простейшие участвуют в самоочищении воды. Их деятельность поддерживает более здоровую среду для растений и животных.
</a:t>
            </a:r>
            <a:endParaRPr lang="en-US" sz="9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живут разные группы и какую пользу они приносят природе.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полезной роли одноклеточных животных
</a:t>
            </a:r>
            <a:endParaRPr lang="en-US" sz="258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простейших выполняют важные функции: питаются микробами, участвуют в круговороте веществ и помогают другим организмам.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 другими организмами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поселяются внутри других организмов и не вредят им. Напротив, такая тесная связь помогает обоим участникам получать больше пользы от совместного существования.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пищеварении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термитов простейшие помогают разлагать древесину, которую сам хозяин переварить не может. У травоядных животных они тоже поддерживают переработку трудной пищи.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получает помощь в питании, а простейшее — защищённое место обитания и постоянный источник пищи. Такой союз повышает выживаемость обеих сторон.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разными путями: через воду и пищу, через укусы насекомых или при контакте с животными и их выделениями.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одноклеточные животные становятся опасными
</a:t>
            </a:r>
            <a:endParaRPr lang="en-US" sz="242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не со всеми простейшими, а только с паразитическими видами, вызывающими инфекции у 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условная шкала для учебной диаграммы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как пример паразитизма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вызывается плазмодием — паразитическим простейшим. Оно живёт и размножается в организме человека, нарушая работу крови и вызывая тяжёлые симптомы.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заражение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Переносчиком болезни являются малярийные комары. Во время укуса паразит попадает в кровь человека, а затем проходит сложный этап развития в организме.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сопровождается высокой температурой, ознобом, слабостью и без лечения может стать смертельно опасной. Поэтому малярия считается одной из самых известных болезней, вызываемых простейшими.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опасные простейшие попадают в организм человека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путей заражения: вода, пища, укусы насекомых и контакт с животными.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128" y="2879603"/>
            <a:ext cx="252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простейших для науки и медицины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Простейших удобно изучать под микроскопом: у них хорошо видны питание, движение, деление и реакция на изменения среды, поэтому они помогают понять работу живой клетки.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некоторых видах проверяют действие лекарственных веществ и влияние условий среды. Это позволяет наблюдать, как клетка меняется под воздействием разных факторов и веществ.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простейших меняется при загрязнении водоёмов. Поэтому их используют как живые индикаторы, по которым можно судить о состоянии воды и её чистоте.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одноклеточных животных помогает учёным сравнивать разные типы клеток и лучше понимать процессы, общие для всех живых организмов, включая человека и животных.
</a:t>
            </a:r>
            <a:endParaRPr lang="en-US" sz="8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животные в экосистемах водоёмов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пруда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капле воды простейшие постоянно поедают бактерии и микроводоросли. Благодаря этому их численность не растёт бесконтрольно, а водная среда остаётся более устойчивой и сбалансированной.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 цепи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рачки, личинки насекомых и мальки рыб питаются простейшими. Так энергия, заключённая в микромире, переходит к более крупным животным и поддерживает всю цепь питания.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после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водоём попадает много органических остатков, простейшие начинают быстро размножаться. Это показывает, что в воде стало больше пищи, но сама среда нуждается в очищении.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8897"/>
            <a:ext cx="4039800" cy="191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где простейшие помогают человеку, а где становятся причиной проблем.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вред одноклеточных животных для человека
</a:t>
            </a:r>
            <a:endParaRPr lang="en-US" sz="242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 организмов может быть и полезной, и опасной: всё зависит от вида и среды обитания.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о роли простейших в природе, науке и медицине.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почвы и круговорота веществ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простейшие питаются бактериями и мелкими частицами разлагающихся остатков. Так они включаются в переработку органического вещества и поддерживают жизнь почвенного сообщества.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их питания вещества быстрее возвращаются в круговорот. Это помогает растениям получать нужные элементы, а почве — сохранять плодородие и устойчивость.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Медленнее без них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простейших в почве мало, разложение идёт медленнее. Тогда почва хуже обновляется, а условия для растений и других организмов становятся менее благоприятными.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 помогают простейшим занимать самые разные экологические ниши — от свободноживущих форм до обитателей других организмов.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питания простейших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группы организмов может быть несколько стратегий жизни, и каждая из них помогает выживать в своей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материала о типах питания простейших.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защищается от опасных простейших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только безопасную воду и не употреблять воду из неизвестных источников. Это снижает риск заражения простейшими, которые могут попадать в организм вместе с водой.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и после контакта с животными. Простая привычка помогает не занести паразитов в рот через грязные руки и предметы.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нужно тщательно мыть, а пищу — хорошо обрабатывать термически. Так уничтожаются опасные формы паразитов, которые могут находиться на поверхности или внутри продуктов.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комаров
</a:t>
            </a:r>
            <a:pPr algn="l" indent="0" marL="0">
              <a:lnSpc>
                <a:spcPct val="115000"/>
              </a:lnSpc>
              <a:buNone/>
            </a:pPr>
            <a:r>
              <a:rPr lang="en-US" sz="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местах, где есть риск малярии, важно использовать сетки, репелленты и закрытую одежду. Это уменьшает вероятность укусов заражённых комаров.
</a:t>
            </a:r>
            <a:endParaRPr lang="en-US" sz="1043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санитарных норм и ветеринарный контроль помогают разрывать пути передачи паразитов через животных, продукты и загрязнённую среду.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микроскопического организма к крупному влиянию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связей простейших с водой, почвой, пищевыми цепями и состоянием экосистем.
</a:t>
            </a:r>
            <a:endParaRPr lang="en-US" sz="10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 одноклеточных животных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в пресной и морской воде, во влажной почве и внутри других организмов. Такая распространённость показывает, насколько разнообразны их условия жизни и способы существования.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становятся пищей для многих мелких животных, а сами поедают бактерии и микроскопические водоросли. Поэтому они связывают микромир с более крупными организмами.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помогают очищать воду и разлагать органические остатки. Без них круговорот веществ в природе шёл бы медленнее, а среды обитания были бы менее устойчивыми.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опасные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вызывают тяжёлые болезни у человека и животных. Значит, эту группу нельзя оценивать только как полезную или только как вредную.
</a:t>
            </a:r>
            <a:endParaRPr lang="en-US" sz="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животные незаметны без микроскопа, но их влияние огромно: они поддерживают экосистемы, участвуют в пищевых цепях, помогают науке и иногда требуют особой защиты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организмы с большим значением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2026-05-29T20:06:25Z</dcterms:created>
  <dcterms:modified xsi:type="dcterms:W3CDTF">2026-05-29T20:06:25Z</dcterms:modified>
</cp:coreProperties>
</file>