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Исемнәрнең килеш белән төрләнеше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помогают словам дружить и точно передавать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падежи помогают понимать татарскую речь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показывают, как слово меняет форму и при этом остаётся тем же предметом. Они подсказывают, кто владеет вещью, куда идёт действие, где что-то находится и откуда начинается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Төп килеш — начальная форма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Төп килеш — это словарная форма существительного. Она отвечает на вопросы кем? нәрсә? и помогает узнать слово без лишних изменений.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форме стоят слова, которые называют предметы, людей и явления: бала, китап, агач, дус. Чаще всего окончание не выделяется отдельно.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төп килеш начинается знакомство с падежами. От него удобно строить другие формы и сравнивать, как меняется значение слова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Иялек килеше — принадлежность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Иялек килеше отвечает на вопросы кемнең? нәрсәнең? Он показывает, кому принадлежит предмет или с чем он связан. Например: баланың китабы, әнинең сумкасы.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этой форме слышны окончания -ның и -нең. Они помогают сразу понять связь между двумя словами, будто между ними протянута невидимая ниточка.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Юнәлеш килеше — движение к цели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Юнәлеш килеше отвечает на вопросы кемгә? нәрсәгә? Он нужен, когда слово показывает направление движения или адрес действия: мәктәпкә, әбигә, өйгә.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окончания -га, -гә, -ка, -кә. Они подсказывают, что действие направлено вперёд — к человеку, месту или предмету.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особенно хорошо видно в коротких фразах. Ребёнок идёт к школе, письмо адресовано другу, а мысль тянется к цели, как самолётик к облаку.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Төшем килеше: как понять, на что направлено действие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берут, слушают, находят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стоит рядом с глаголами действия. Он помогает точно сказать, что именно взяли, услышали или нашли, без путаницы и лишних догадок.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читают или видят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Төшем килеше отвечает на вопросы кемне? нәрсәне? Он показывает предмет, который прямо связан с действием: китапны укыдым, дустымны күрдем.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объект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Төшем килеше выделяет предмет, на который направлено действие. Благодаря ему предложение становится ясным: сразу видно, что сделали и с чем.
</a:t>
            </a:r>
            <a:endParaRPr lang="en-US" sz="11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Урын-вакыт килеше в картинках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за 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идёт спокойно: дети сидят в классе, тетради лежат на партах, а учитель объясняет новое правило. Здесь легко увидеть, что слово в урын-вакыт килеше показывает место действия. Всё происходит внутри комнаты, где предметы как будто знают своё место.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под солнцем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оживает на перемене. Ребята играют на улице, а яркое солнце светит над ними. В таком описании падеж помогает назвать, где происходит действие, и сразу делает картину понятной, будто перед глазами открыт маленький фильм.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лето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календаре отмечено лето, и в рассказе появляется слово җәен. Оно показывает время, когда что-то происходит, а не место. Так урын-вакыт килеше умеет быть и помощником для времени, и подсказкой для пространства.
</a:t>
            </a:r>
            <a:endParaRPr lang="en-US" sz="10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Чыгыш килеше — откуда и из чего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Чыгыш килеше отвечает на вопросы кемнән? нәрсәдән? Он показывает, откуда что-то начинается или от чего предмет отделяется: мәктәптән, тартмадан, дустымнан.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окончания -дан, -дән, -тан, -тән меняются в зависимости от звуков слова. Благодаря этому речь звучит мягко, правильно и удобно для произношения.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помогает выразить значение «из» и «от». С ним легко сказать, откуда пришёл человек, из чего взяли вещь или от кого получили сообщение.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вопрос и смысл помогают выбрать нужную форму существительного.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окончания в татарском языке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существительных обычно меняется не всё слово, а только окончание. Корень остаётся узнаваемым, поэтому слово легко узнать даже в новой форме.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важны твёрдые и мягкие звуки. Поэтому окончания часто бывают парными: -га/-гә, -ка/-кә, -да/-дә, -та/-тә.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помогают слову звучать правильно и удобно. Язык словно сам подсказывает, какое окончание выбрать, чтобы не споткнуться на слове.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связано не с появлением нового слова, а с его ролью в предложении. Окончание работает как маленькая подсказка для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падежей помогает одному слову менять роль в предложении, не теряя своего значения.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«Исемнәрнең килеш белән төрләнеше»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падежных форм нужно, чтобы одно слово точно показывало, что с ним происходит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 одушевлёнными словами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людей тоже меняется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людей, легко подстраиваются под вопрос. По окончанию видно, кому что принадлежит, к кому направлено действие и где находится человек.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подсказывает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типа әнинең, әнигә и әнидән меняется не сам предмет, а его роль в предложении. Ребёнок читает смысл по окончанию, как по маленькой подсказке.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помогают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берёт слово дус или әни, ему проще сравнивать формы. Одно знакомое слово показывает, как работают падежи у живых и близких людей.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нужно очень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окончания часто слышатся по-разному. Поэтому важно не торопиться и точно определить вопрос, чтобы не перепутать похожие формы в речи и на письме.
</a:t>
            </a:r>
            <a:endParaRPr lang="en-US" sz="8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в коротких предложениях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Балалар мәктәпкә бара, и это сразу видно по направлению движения. Школьный двор оживает, а ученики спешат на урок. В таком предложении падеж помогает понять, куда именно идут дети, ещё до конца чтения.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Әни китапны укый, поэтому книга становится предметом действия. Сразу ясно, что читают именно её, а не что-то другое. Короткое предложение показывает: падеж рядом с глаголом помогает не терять смысл ни на секунду.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Урамда кояш җылыта, и место действия легко представить по форме слова. Потом появляется дустымнан хәбәр алдым: здесь уже слышно, откуда пришла новость. В одном наборе фраз видно, как падежи рисуют картинку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путаться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задать вопрос к слову и послушать смысл предложения. Если спрашивается куда, где, кого или от кого, падеж обычно уже можно угадать без лишних догадок.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сравнить окончание с соседними словами. У юнәлеш и урын-вакыт окончания могут быть похожими, но один отвечает на движение к цели, а другой — на место или время.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прочитать предложение вслух. Если оно звучит естественно и понятно, форма выбрана правильно; если смысл «спотыкается», значит, слово ещё нужно проверить.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формы существительного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падеж по вопросу, смыслу и окончанию слова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учеников 3 класса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путают юнәлеш и урын-вакыт, потому что окончания похожи. Но вопросы разные: куда? и где? Это главный ориентир для выбора формы.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знакомое окончание и спешит с ответом. В таких случаях важно не угадывать, а проверить смысл предложения и задать точный вопрос к слову.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отличить төшем от төп килеш. Слова китап и китапны выглядят близко, но одно называет предмет, а другое показывает действие над ним.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помогает короткая повторная проверка вслух. Если слово звучит в предложении естественно и отвечает на нужный вопрос, значит, падеж выбран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 на уроке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цепочки слов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раздаёт карточки, а дети подбирают к ним правильные окончания. Потом они строят цепочки: мәктәпкә, мәктәптә, мәктәптән. Так одно слово превращается в маленький тренажёр, а повторение становится похожим на игру без скуки.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появляются рисунки: книга, дорога, двор, письмо. Ребёнок смотрит на изображение и выбирает форму слова по смыслу, а затем ищет лишний вариант. Это упражнение помогает быстрее замечать падеж по вопросу и окончанию.
</a:t>
            </a:r>
            <a:endParaRPr lang="en-US" sz="13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падежей нужно каждый день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понимать татарскую речь без лишних остановок. Когда ученик узнаёт форму по вопросу, ему легче читать текст и сразу видеть, кто что делает и с чем связан.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падежи тоже очень полезны. Они показывают, куда идёт действие, где находится предмет и откуда он появляется, поэтому предложение звучит точно и аккуратно.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тренируется, тем увереннее он строит свои фразы. Тогда язык перестаёт казаться набором похожих окончаний и становится понятной, живой системой.
</a:t>
            </a:r>
            <a:endParaRPr lang="en-US" sz="11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шести падежей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Төп килеш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форма существительного. Она называет предмет без дополнительных значений и помогает найти слово в словаре.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Иялек и юнәлеш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Иялек показывает принадлежность, а юнәлеш — движение к цели. Эти формы отвечают на вопросы, которые связаны с хозяином и направлением.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Төшем и урын-вакыт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Төшем указывает на прямой объект действия, а урын-вакыт сообщает о месте или времени. Они часто встречаются в коротких предложениях.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Чыгыш килеше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показывает источник, начало движения или отделение. Он помогает выразить значение «из» и «от».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падежи помогают словам работать вместе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делают татарское предложение точным и понятным: слово остаётся узнаваемым, но его роль меняется. Если помнить вопрос и окончание, писать и говорить становится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2026-05-21T13:16:57Z</dcterms:created>
  <dcterms:modified xsi:type="dcterms:W3CDTF">2026-05-21T13:16:57Z</dcterms:modified>
</cp:coreProperties>
</file>