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29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генетики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наследственность, болезни и признаки человека?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генетику человека изучают особым образом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генетике человека нельзя проводить свободные эксперименты, поэтому опираются на наблюдение, анализ семей, клеток, молекул и популяций. Такой подход помогает учитывать и наследственность, и влияние среды на признаки, проявляющиеся у разных людей по-разному.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Генеалогический метод: анализ родословных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метод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Генеалогический анализ прослеживает один и тот же признак в нескольких поколениях семьи. Он помогает понять, как именно наследуется особенность, и оценить вероятность её передачи детям и внукам.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родословной можно различить аутосомно-доминантный, аутосомно-рецессивный и сцепленный с X-хромосомой варианты наследования. Для каждого из них характерны свои закономерности распределения признака между поколениями и полами.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используют при изучении гемофилии, дальтонизма, муковисцидоза, полидактилии и других признаков. Он особенно важен, когда нужно заранее понять семейный риск и объяснить его родственникам.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зависят от полноты семейных сведений и правильности построения родословной. Если информация о нескольких поколениях неполная, выводы о типе наследования становятся менее надёжными.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и читается родословная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родословных используют единые символы: квадрат обозначает мужчину, круг — женщину, а закрашенный знак указывает на наличие исследуемого признака или заболевания.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закономерностей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Анализируют, повторяется ли признак в каждом поколении, встречается ли он у обоих полов и пропускает ли отдельные поколения. Эти признаки подсказывают возможный тип наследования.
</a:t>
            </a:r>
            <a:endParaRPr lang="en-US" sz="1168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передачи потомкам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родословной можно определить, с какой вероятностью признак появится у детей носителя или больного человека. Такой расчёт особенно важен для медико-генетического консультирования семьи.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 составленная схема делает наследование наглядным и позволяет быстро увидеть ключевые связи между родственниками. Именно поэтому родословная остаётся базовым инструментом генетики человека.
</a:t>
            </a:r>
            <a:endParaRPr lang="en-US" sz="11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генетики человека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наследования, выявляемые по родословным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частоту болезней, а их типичные семейные признаки: повторяемость по поколениям, скрытое носительство или материнскую передачу.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Родословная помогает отличить наследование по поколениям от скрытого носительства и уточнить путь передачи признака в семье.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Близнецовый метод: роль наследственности и среды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сопоставляет однояйцевых и разнояйцевых близнецов с одинаковым признаком. Если сходство у монозиготных пар заметно выше, это указывает на более сильный вклад наследственности.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различия между близнецами значительны, важнее становятся условия жизни, питание, образ жизни и другие внешние факторы. Так метод показывает, что многие признаки формируются совместно генами и средой.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Близнецовый анализ применяют для изучения роста, массы тела, интеллекта, сахарного диабета 2 типа, шизофрении и других многокомпонентных признаков, для которых нельзя выделить одну единственную причину.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признаки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оценить наследуемость признака и понять, насколько наблюдаемое различие между людьми связано с генетикой, а насколько — с воздействием окружающей среды и индивидуального опыта.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анализ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362746"/>
            <a:ext cx="4534800" cy="2109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генетике человека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однояйцевых и разнояйцевых близнецов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типов близнецов позволяет оценить, какие признаки сильнее связаны с наследственностью, а какие — с условиями среды.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сходство у однояйцевых близнецов по сравнению с разнояйцевыми, тем заметнее генетический вклад в признак.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Цитогенетический метод: изучение хромосом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анализируют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Цитогенетический метод изучает число и строение хромосом в клетках человека. Для исследования используют клетки крови, костного мозга или клетки плода, полученные при пренатальной диагностике.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нарушения выявляет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обнаруживает анеуплоидии, делеции, дупликации, транслокации и мозаицизм. Эти изменения могут затрагивать как отдельную хромосому, так и крупные её участки.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важен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Цитогенетическое исследование помогает установить причины нарушений развития, бесплодия и некоторых врождённых синдромов. Оно особенно ценно там, где нужно увидеть крупные хромосомные изменения.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используют при диагностике синдрома Дауна, синдрома Тернера, синдрома Клайнфельтера и ряда других состояний. Он остаётся одним из ключевых способов хромосомной диагностики.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3505864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Нормальный набор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человека включает 46 хромосом: 22 пары аутосом и 1 пару половых хромосом. Этот набор считается нормой для соматических клеток человека.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23380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кариотипе появляется лишняя или отсутствующая хромосома, возникают числовые нарушения. Они могут существенно влиять на развитие организма и работу органов и 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05864" y="2774393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хромосомным нарушениям относят также перестройки структуры: утраты участков, дупликации и перемещения фрагментов. Такие изменения способны нарушать работу важных генов.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0206" y="636056"/>
            <a:ext cx="2867100" cy="37606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человека и его изменения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учебному курсу биологии; данные приведены в сравнительном виде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хромосомные нарушения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сопоставить крупные группы нарушений, которые обнаруживают при исследовании кариотипа и хромосомных перестроек.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особенно значимы трисомии и моносомии, поскольку они чаще связаны с заметными нарушениями развития и требуют ранней диагностики.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методы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изучают генетический материал на уровне отдельных генов и нуклеотидов, поэтому позволяют обнаруживать точечные мутации, небольшие вставки и делеции, недоступные обычному микроскопическому анализу.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и секвенирование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помогает многократно увеличить нужный участок ДНК, а секвенирование определяет его последовательность. В паре они делают поиск мутаций точным и целенаправленным.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диагнозов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тесты используют для подтверждения муковисцидоза, фенилкетонурии, спинальной мышечной атрофии и ряда наследственных онкологических синдромов, когда важно установить конкретный вариант гена.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исследования помогают уточнить диагноз, определить носительство и оценить риск для родственников. Это особенно важно, когда внешние признаки ещё не проявились или выражены не полностью.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молекулярной диагностики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Лабораторная схема: от биоматериала до врачебного заключения по данным ПЦР и секвенирования.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Популяционно-статистический метод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измерять, как часто в популяции встречаются аллели, генотипы и наследственные признаки. Для этого используют выборки, после чего данные обрабатывают статистически и сопоставляют с теоретическими ожиданиями.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Харди—Вайнберга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Приближённое равновесие между частотами аллелей и генотипов помогает судить, насколько популяция отклоняется от нормы. Это особенно полезно, когда нужно оценить скрытое носительство редких рецессивных мутаций.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расчётов можно определить вероятность рождения больного ребёнка или носителя в семье и в популяции. Такой подход важен для планирования профилактики и медико-генетического консультирования.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здравоохранения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выявлять группы повышенного риска, оценивать распространённость наследственных болезней и обосновывать массовые скрининговые программы. Он связывает генетику отдельных людей с характеристиками целых сообществ.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учебные данные по популяционной генетике человека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наследственных признаков в популяции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низкой частоте больных аллель может долго сохраняться у внешне здоровых носителей и передаваться дальше по поколениям.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носителей, тем заметнее скрытый резерв мутации и тем важнее популяционный скрининг и профилактика.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метод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метаболитов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основан на изучении состава крови, мочи и других биологических материалов. Он выявляет накопление или дефицит веществ, указывающих на нарушение обмена веществ и работу определённых ферментов.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биохимический анализ имеет при фенилкетонурии, галактоземии и других ферментопатиях, когда своевременное обнаружение нарушения позволяет начать диету или лечение до необратимых осложнений.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Скрининг новорождённых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неонатальный скрининг помогает обнаружить патологию ещё до появления выраженных симптомов. Это даёт врачам время быстро вмешаться и предупредить тяжёлое поражение нервной системы или внутренних органов.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терапии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показатели используют не только для постановки диагноза, но и для наблюдения за эффективностью лечения. По ним можно судить, насколько хорошо организм компенсирует наследственное нарушение.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и неонатальная диагностика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УЗИ, биопсия хориона, амниоцентез и неинвазивный ДНК-анализ помогают обнаруживать хромосомные и наследственные нарушения ещё до рождения ребёнка, когда семья и врачи могут заранее обсудить дальнейшие действия.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и неинвазивные подходы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Неинвазивные методы безопаснее, но не всегда дают полный ответ, тогда как инвазивные исследования позволяют получить более точный материал для анализа. Выбор зависит от медицинских показаний и срока беременности.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Неонатальный скрининг проводят в первые дни жизни, чтобы быстро выявить болезни, которые ещё не проявились клинически. Раннее обнаружение особенно важно для состояний, требующих немедленной коррекции обмена веществ.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семьи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таких исследований помогают уточнить прогноз, спланировать лечение и оценить риск повторения заболевания в последующих беременностях. Поэтому диагностика всегда должна сопровождаться грамотным разъяснением специалиста.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967" y="969375"/>
            <a:ext cx="4479766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генетики человека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10 класс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объект изучает каждый метод и какой уровень наследственной информации он даёт.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взаимно дополняют друг друга: одни выявляют наследование в семье, другие — изменения хромосом, ДНК или обмена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метод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подбора анализа зависит от жалоб, семейного анамнеза и предполагаемого уровня нарушения.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27570"/>
            <a:ext cx="317700" cy="254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35020"/>
            <a:ext cx="317700" cy="25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8885" y="2192950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ограничения и значение генетического консультирования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Добровольное согласие
</a:t>
            </a:r>
            <a:pPr algn="r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исследование человека проводится только после информированного согласия. Это защищает права пациента и подчёркивает, что генетический тест — не формальность, а осознанное медицинское решение.
</a:t>
            </a:r>
            <a:endParaRPr lang="en-US" sz="978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Разъяснение результатов
</a:t>
            </a:r>
            <a:pPr algn="r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точный анализ требует профессиональной интерпретации. Генетическое консультирование помогает понять разницу между диагнозом, носительством и предрасположенностью, а также избежать неверных самостоятельных выводов.
</a:t>
            </a:r>
            <a:endParaRPr lang="en-US" sz="978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относятся к особенно чувствительной информации. Их необходимо хранить и обсуждать так, чтобы результаты не стали причиной стигматизации, давления или необоснованных выводов о человеке и его семье.
</a:t>
            </a:r>
            <a:endParaRPr lang="en-US" sz="978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семье
</a:t>
            </a:r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Консультация позволяет оценить риск повторения болезни, обсудить профилактику и выбрать дальнейшие действия. Для семьи это важная поддержка, особенно если речь идёт о планировании беременности и наблюдении ребёнка.
</a:t>
            </a:r>
            <a:endParaRPr lang="en-US" sz="9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даёт точный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 становится понятной только при сочетании семейного, клеточного, молекулярного, биохимического и статистического анализа: вместе они помогают установить причину, уточнить риск и вовремя защитить здоровье.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2026-06-01T18:12:45Z</dcterms:created>
  <dcterms:modified xsi:type="dcterms:W3CDTF">2026-06-01T18:12:45Z</dcterms:modified>
</cp:coreProperties>
</file>