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цивилизации: истоки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обычная жизнь привела к городам и государствам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цивилизация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Цивилизация — это не просто жизнь в городе, а сложное общество с властью, законами, письмом и разделением труда.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городов: как жили люди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истории люди жили охотой и собирательством. Небольшие группы двигались за добычей и съедобными растениями, поэтому постоянных городов и полей еще не было.
</a:t>
            </a:r>
            <a:endParaRPr lang="en-US" sz="991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зависела от сезона, погоды и миграции животных. Когда ресурсы менялись, людям приходилось искать новые места, а не строить долговременные поселения.
</a:t>
            </a:r>
            <a:endParaRPr lang="en-US" sz="991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некоторые группы дольше задерживались в удачных местах. Они чаще возвращались туда снова, лучше знали растения, животных и источники воды.
</a:t>
            </a:r>
            <a:endParaRPr lang="en-US" sz="991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оседлости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возникла основа для оседлости: люди начали хранить припасы, строить более прочные жилища и переходить к выращиванию пищи на одном месте.
</a:t>
            </a:r>
            <a:endParaRPr lang="en-US" sz="9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61405"/>
            <a:ext cx="449100" cy="3592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понятия простыми словами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Цивилизация объединяет большие сообщества, где есть города, власть, законы и письмо. Она возникает тогда, когда людям нужно не только жить рядом, но и согласованно управлять жизнью.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управляет большой территорией. Оно собирает налоги, следит за порядком, принимает решения и организует работу людей, когда одного поселения уже недостаточно.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 — это плотное поселение, где живут ремесленники, торговцы, строители и правители. В нем есть рынок, склады, мастерские и общественные здания.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труд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 разделение труда помогают обществу развиваться. Знаки сохраняют сведения, а разные занятия позволяют людям делать то, что у них получается лучше всего.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цивилизации: цепочка изменений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изменений в жизни людей по данным археологии и истории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переход стал возможен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12 000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последнего ледникового периода климат стал теплее и предсказуемее. Во многих регионах появились условия, удобные для выращивания растений.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оседлости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стали чаще задерживаться в одних местах, где были дикие злаки, вода и животные. Это повысило шанс на стабильную пищу.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способы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 скотоводство постепенно дали надежные запасы еды. Из них выросли поселения, ремесла и управление большими группами людей.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Излишки зерна и других продуктов сделали возможными ремесло, строительство и управление.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12 000 лет назад
</a:t>
            </a:r>
            <a:endParaRPr lang="en-US" sz="4331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стал теплее и устойчивее, а земледелие — реальным способом жизни
</a:t>
            </a:r>
            <a:endParaRPr lang="en-US" sz="1883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 палеоклиматические данные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и неравенство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810775" y="2153619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Профессионалы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мастера и специалисты: гончары, ткачи, строители, воины, жрецы и писцы. Каждый выполнял свое дело и зависел от работы других.
</a:t>
            </a:r>
            <a:endParaRPr lang="en-US" sz="801" dirty="0"/>
          </a:p>
        </p:txBody>
      </p:sp>
      <p:sp>
        <p:nvSpPr>
          <p:cNvPr id="12" name="Text 3"/>
          <p:cNvSpPr txBox="1"/>
          <p:nvPr/>
        </p:nvSpPr>
        <p:spPr>
          <a:xfrm>
            <a:off x="810775" y="281912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между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обмен связывал поселения между собой. Одни люди приносили зерно, другие — изделия и услуги, поэтому сотрудничество стало постоянным и необходимым.
</a:t>
            </a:r>
            <a:endParaRPr lang="en-US" sz="801" dirty="0"/>
          </a:p>
        </p:txBody>
      </p:sp>
      <p:sp>
        <p:nvSpPr>
          <p:cNvPr id="13" name="Text 4"/>
          <p:cNvSpPr txBox="1"/>
          <p:nvPr/>
        </p:nvSpPr>
        <p:spPr>
          <a:xfrm>
            <a:off x="810775" y="1488100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еды стало больше, не всем пришлось заниматься полем. Одни выращивали урожай, другие делали посуду, ткани, инструменты и жили лучше за счет обмена.
</a:t>
            </a:r>
            <a:endParaRPr lang="en-US" sz="801" dirty="0"/>
          </a:p>
        </p:txBody>
      </p:sp>
      <p:sp>
        <p:nvSpPr>
          <p:cNvPr id="14" name="Text 5"/>
          <p:cNvSpPr txBox="1"/>
          <p:nvPr/>
        </p:nvSpPr>
        <p:spPr>
          <a:xfrm>
            <a:off x="810775" y="348463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имели одинаковую власть и богатство. Те, кто управлял запасами, храмами или войском, получали больше влияния, чем обычные земледельцы.
</a:t>
            </a:r>
            <a:endParaRPr lang="en-US" sz="801" dirty="0"/>
          </a:p>
        </p:txBody>
      </p:sp>
      <p:sp>
        <p:nvSpPr>
          <p:cNvPr id="15" name="Text 6"/>
          <p:cNvSpPr txBox="1"/>
          <p:nvPr/>
        </p:nvSpPr>
        <p:spPr>
          <a:xfrm>
            <a:off x="810775" y="4150145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становилось общество, тем важнее были правила и порядок. Так возникали новые обязанности, налоги и управление большими группами людей.
</a:t>
            </a:r>
            <a:endParaRPr lang="en-US" sz="8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было и что появилось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жизнь людей до появления цивилизации и после ее возникновения.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земледелию и оседлости изменил не только быт, но и управление обществом.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археологических и исторических данных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города возникали у рек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3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долинах крупных рек земля после разливов становилась особенно плодородной. Это помогало получать устойчивые урожаи и делать жизнь людей менее зависимой от случайной погоды.
</a:t>
            </a:r>
            <a:endParaRPr lang="en-US" sz="976" dirty="0"/>
          </a:p>
        </p:txBody>
      </p:sp>
      <p:sp>
        <p:nvSpPr>
          <p:cNvPr id="11" name="Text 3"/>
          <p:cNvSpPr txBox="1"/>
          <p:nvPr/>
        </p:nvSpPr>
        <p:spPr>
          <a:xfrm>
            <a:off x="2674377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служили естественными путями сообщения. По ним было проще перевозить зерно, камень, дерево и ремесленные изделия, чем по суше.
</a:t>
            </a:r>
            <a:endParaRPr lang="en-US" sz="1023" dirty="0"/>
          </a:p>
        </p:txBody>
      </p:sp>
      <p:sp>
        <p:nvSpPr>
          <p:cNvPr id="12" name="Text 4"/>
          <p:cNvSpPr txBox="1"/>
          <p:nvPr/>
        </p:nvSpPr>
        <p:spPr>
          <a:xfrm>
            <a:off x="4762319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требовало совместной работы. Каналы, дамбы и распределение воды заставляли людей договариваться, подчиняться правилам и поддерживать общую систему.
</a:t>
            </a:r>
            <a:endParaRPr lang="en-US" sz="1023" dirty="0"/>
          </a:p>
        </p:txBody>
      </p:sp>
      <p:sp>
        <p:nvSpPr>
          <p:cNvPr id="13" name="Text 5"/>
          <p:cNvSpPr txBox="1"/>
          <p:nvPr/>
        </p:nvSpPr>
        <p:spPr>
          <a:xfrm>
            <a:off x="685025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нужно было управлять урожаем и водой, быстрее появлялись власть, храмы и постоянные поселения, а затем — города и первые государства.
</a:t>
            </a:r>
            <a:endParaRPr lang="en-US" sz="104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61625"/>
            <a:ext cx="397500" cy="31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21875"/>
            <a:ext cx="397500" cy="39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61625"/>
            <a:ext cx="397500" cy="31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появления города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запасов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начали выращивать пищу, стало важно не только производить ее, но и сохранять до следующего сезона. Город помогал защищать запасы, следить за ними и распределять их между жителями.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центре было проще собирать налоги и подати, чем обходить десятки поселений по отдельности. Это усиливало власть и позволяло содержать управление, охрану и общественные работы.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 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становился местом, где встречались ремесленники, торговцы и земледельцы из окрестных селений. Здесь обмен шел быстрее, а товары и услуги находили покупателей и заказчиков.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стенами и в центре города строили храмы, склады и здания правителей. Такие постройки показывали, что город объединял религию, хозяйство и управление в одном пространстве.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выглядели первые города Южной Месопотамии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Урук: город, который управлял запасами
</a:t>
            </a:r>
            <a:pPr algn="l" indent="0" marL="0">
              <a:lnSpc>
                <a:spcPct val="115000"/>
              </a:lnSpc>
              <a:buNone/>
            </a:pPr>
            <a:r>
              <a:rPr lang="en-US" sz="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Месопотамии первые крупные города росли среди каналов, полей и складов зерна. Урук превратился в мощный центр, где рядом с храмами работали писцы и мастера. Город жил не случайно, а по строгим хозяйственным правилам.
</a:t>
            </a:r>
            <a:endParaRPr lang="en-US" sz="947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Ур: власть, храм и 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3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 известен как один из самых заметных городов древности. Его развитие показывало, что богатый урожай, торговля и учет имущества могли поддерживать сложное общество с храмами, властью и письмом.
</a:t>
            </a:r>
            <a:endParaRPr lang="en-US" sz="9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Египет: река, урожай и сильная власть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 Нила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каждый год приносил на поля плодородный ил и делал землю пригодной для урожая. Жизнь людей была тесно связана с рекой: от ее разливов зависели хлеб, налоги и порядок в стране.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и общие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управлять разливами и собирать урожай, египтяне строили каналы, дамбы и хранилища. Для такого труда нужна была единая власть, поэтому фараон стал символом объединения страны и ее богатств.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выделяло города Индской цивилизации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Канализация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заботились о чистоте и удобстве: во многих домах были каналы для отвода воды и отходов. Такая система показывает, что городом управляли не только строители, но и организаторы.
</a:t>
            </a:r>
            <a:endParaRPr lang="en-US" sz="1107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стандарт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размер кирпичей помогал быстро строить дома, склады и общественные здания. Когда материалы одинаковы, легче поддерживать общий стандарт и работать в большом городе без хаоса.
</a:t>
            </a:r>
            <a:endParaRPr lang="en-US" sz="1107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по плану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Хараппа и Мохенджо-Даро были не просто большими поселениями, а хорошо устроенными центрами. Их вид показывает, что цивилизация может развиваться через точный расчет и дисциплину.
</a:t>
            </a:r>
            <a:endParaRPr lang="en-US" sz="1107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долины Инда улицы часто пересекались под прямым углом, а дома строили из одинаковых обожженных кирпичей. Это говорит о точных правилах и заранее продуманной планировке.
</a:t>
            </a:r>
            <a:endParaRPr lang="en-US" sz="110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вдоль Хуанхэ выросли ранние государства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Совместный труд требовал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4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строить дамбы, каналы и укрепления, нужны были тысячи людей и единое руководство. Так усиливалась власть правителей, а управление становилось более организованным и устойчивым.
</a:t>
            </a:r>
            <a:endParaRPr lang="en-US" sz="831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Бронза стала знаком могущества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 раннем Китае развились бронзовые изделия, которые использовали в обрядах, власти и войне. Это означало рост мастерства, богатства и роли правящей верхушки.
</a:t>
            </a:r>
            <a:endParaRPr lang="en-US" sz="872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Хуанхэ давала и урожай, и риск
</a:t>
            </a:r>
            <a:pPr algn="l" indent="0" marL="0">
              <a:lnSpc>
                <a:spcPct val="115000"/>
              </a:lnSpc>
              <a:buNone/>
            </a:pPr>
            <a:r>
              <a:rPr lang="en-US" sz="4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государства в Китае складывались вдоль Хуанхэ, где плодородные земли помогали выращивать пищу. Но река была непредсказуемой, и людям приходилось вместе защищаться от наводнений.
</a:t>
            </a:r>
            <a:endParaRPr lang="en-US" sz="831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Письмена укрепили администрацию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помогали фиксировать распоряжения, дары и важные события. Письмо сделало управление точнее: теперь власть могла не только командовать, но и хранить сведения.
</a:t>
            </a:r>
            <a:endParaRPr lang="en-US" sz="8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карта ранних цивилизаций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один, а несколько центров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посмотреть на карту, видно сразу несколько центров, а не один-единственный. В разных долинах рек люди приходили к городам, власти и письму своими путями, хотя причины часто были похожими.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пути в разных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Месопотамия, Египет, Инд и Китай развивались независимо, но везде важную роль играли вода, урожай и управление. Общие задачи приводили к похожим решениям даже на больших расстояниях.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очаги в другом мире
</a:t>
            </a:r>
            <a:pPr algn="l" indent="0" marL="0">
              <a:lnSpc>
                <a:spcPct val="115000"/>
              </a:lnSpc>
              <a:buNone/>
            </a:pPr>
            <a:r>
              <a:rPr lang="en-US" sz="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крупные цивилизации возникли и в Америке, но уже в других природных условиях. Это напоминает, что цивилизация не имеет одного маршрута: она складывается там, где люди решают сходные задачи по-своему.
</a:t>
            </a:r>
            <a:endParaRPr lang="en-US" sz="82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записи не рассказывали истории — они помогали считать зерно, скот и работы. Письменность стала главным инструментом управления и памяти.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12 000 лет назад
</a:t>
            </a:r>
            <a:endParaRPr lang="en-US" sz="4331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времени начались заметные изменения в хозяйстве и появился спрос на учет.
</a:t>
            </a:r>
            <a:endParaRPr lang="en-US" sz="1984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данные о завершении последнего ледникового периода и археологические материалы по раннему земледелию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следы оставила древность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улицы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домов и улиц помогают понять, как люди жили каждый день. По планировке поселений видно, были ли они временными стоянками или уже настоящими городами с постоянными жителями.
</a:t>
            </a:r>
            <a:endParaRPr lang="en-US" sz="965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быта и труда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Керамика, орудия и печати показывают, чем пользовались люди и как был устроен обмен. Такие находки рассказывают о ремесле, торговле и власти не хуже письменных источников.
</a:t>
            </a:r>
            <a:endParaRPr lang="en-US" sz="991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пищи и 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растений и животных позволяют узнать, что выращивали и разводили в древности. По ним можно восстановить питание людей, их хозяйство и изменения в природе вокруг поселений.
</a:t>
            </a:r>
            <a:endParaRPr lang="en-US" sz="991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и датировки помогают связать находки с конкретным временем. Мифы важны для культуры, но именно слои земли и предметы дают надежное историческое доказательство.
</a:t>
            </a:r>
            <a:endParaRPr lang="en-US" sz="99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правильную цепочку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последовательность изменений, которые сделали общество сложнее и организованнее.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поселения к цивилизации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Цивилизация не появилась сразу: ее создали урожай, запасы, обмен, управление и письмо. В разных странах этот путь шел по-своему, но всегда начинался с умения людей жить вместе и договариваться.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2026-07-25T23:37:19Z</dcterms:created>
  <dcterms:modified xsi:type="dcterms:W3CDTF">2026-07-25T23:37:19Z</dcterms:modified>
</cp:coreProperties>
</file>