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Зайцева: чтение как культурная и педагогическая практика
</a:t>
            </a:r>
            <a:endParaRPr lang="en-US" sz="293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через склады, ритм и движение: путь к книге без лишней механики.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метод Зайцева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появился как ответ на трудности традиционного послогового обучения. Зайцев предложил опираться на действие, повторение, движение и слуховые образы, чтобы чтение становилось понятным и доступным ребенку.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как основная единица обучения чтению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методики — склад: сочетание согласной с гласной, согласной с мягким знаком или отдельной гласной. Ребенок осваивает не букву, а звучащую единицу речи.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отличается от буквенного и строго слогового обучения: он связывает чтение с реальным произнесением, а не с абстрактным перечислением знаков и правил.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Складовая модель облегчает первые шаги в чтении, уменьшает количество механических ошибок и помогает быстрее переходить от проговаривания к узнаваемому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Зайцева как материальная модель звука и склада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различаются размером, цветом, весом и внутренним наполнением, поэтому ребенок не только видит склад, но и слышит его звучание. Это делает обучение предметным и запоминающимся.
</a:t>
            </a:r>
            <a:endParaRPr lang="en-US" sz="1093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Осязаемая форма работы поддерживает внимание и помогает сопоставлять слуховые и зрительные признаки. Для ученика чтение превращается в исследование языкового материала, а не в сухое заучивание.
</a:t>
            </a:r>
            <a:endParaRPr lang="en-US" sz="10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описанию методики Н. А. Зайцева, без количественных измерений.
</a:t>
            </a:r>
            <a:endParaRPr lang="en-US" sz="59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традиционного и складового подхода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различие между аналитическим и целостным способом освоения чтения.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Складовой подход сильнее опирается на слух, движение и быстрый старт чтения, чем буквенное обучение.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83458"/>
            <a:ext cx="384900" cy="34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226" y="1547825"/>
            <a:ext cx="310050" cy="41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600565"/>
            <a:ext cx="384900" cy="30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Психолого-педагогические основания методики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 кубики делают склад видимым, поэтому ученик быстрее замечает повторяющиеся элементы и увереннее ориентируется в языковом материале.
</a:t>
            </a:r>
            <a:endParaRPr lang="en-US" sz="1166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Проговаривание и пропевание связывают чтение со звучанием слова, усиливают различение складов и поддерживают точность произношения на раннем этапе.
</a:t>
            </a:r>
            <a:endParaRPr lang="en-US" sz="1168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Перестановка, поиск и сборка кубиков включают моторную память, а активное действие помогает лучше удерживать учебную задачу и последовательность складов.
</a:t>
            </a:r>
            <a:endParaRPr lang="en-US" sz="1169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Ритмичное повторение переводит ребенка от пассивного узнавания к собственному высказыванию, поэтому чтение развивается вместе с устной речью.
</a:t>
            </a:r>
            <a:endParaRPr lang="en-US" sz="1153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быстрый результат, снижается страх ошибки. Это особенно важно для детей, которым трудно дается обычный темп освоения чтения.
</a:t>
            </a:r>
            <a:endParaRPr lang="en-US" sz="11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занятие по Зайцеву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постепенное усложнение: от знакомства с материалом к самостоятельному чтению.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Зайцева как система упорядочивания языкового материала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группируют склады по закономерностям звучания и написания, поэтому ученик видит не разрозненные элементы, а организованную карту чтения, где легче находить нужные сочетания.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структура сокращает хаотичный поиск и ускоряет повторение: слово воспринимается как целое, а не как набор отдельных знаков, требующих долгой расшифровки.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литературы это важно как пример того, как читательский навык зависит от упорядочивания языкового материала и от умения быстро ориентироваться в его структуре.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711574"/>
            <a:ext cx="3432300" cy="7016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методики и их функции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средства поддерживают освоение чтения и делают его более устойчивым.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средства, ритм и движение работают вместе: они упрощают запоминание и поддерживают переход к самостоятельному чтению.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описанию методики Н. А. Зайцева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49" y="3162412"/>
            <a:ext cx="501038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 учебные преимущества метода для школьного обучения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объему упражнения легче удерживают внимание ученика и дают частые точки успеха, что особенно важно на этапе только начинающегося чтения.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проговаривания, поиска и сборки материала помогает избежать однообразия, снижает утомляемость и поддерживает рабочий темп урока.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включенность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форма делает учебную ситуацию менее напряженной, а видимый результат усиливает интерес к чтению и к самим занятиям.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вход в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постепенно переходит от склада к слову и фразе, поэтому работа с текстом начинается без резкого скачка сложности и лишнего стресса.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игра снижает напряжение на уроке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становится частью поиска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работает с кубиками и таблицами, он не боится сразу дать правильный ответ. Он пробует, переставляет, сравнивает звучание и в процессе сам замечает неточности. Такой режим делает чтение не проверкой, а исследованием языка.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можно потрогать и услышать
</a:t>
            </a:r>
            <a:pPr algn="ctr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материалы превращают абстрактные знаки в осязаемые объекты. Ученик видит цвет, слышит ритм, ощущает вес кубика и легче удерживает внимание. Для тревожного ребенка это особенно важно: знакомство с чтением проходит спокойно и без лишнего давления.
</a:t>
            </a:r>
            <a:endParaRPr lang="en-US" sz="8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педагогической практики по методике Н. А. Зайцева; дата не указана.
</a:t>
            </a:r>
            <a:endParaRPr lang="en-US" sz="70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эффекты методики в оценке практики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методики особенно заметны в первые недели обучения, когда ученику важны понятные действия и немедленный отклик.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наглядности, ритма и повторения дает устойчивый старт чтения и поддерживает интерес даже у неуверенных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спорные аспекты методики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Складовое чтение хорошо работает на старте, но не заменяет системного освоения орфографии. Без дальнейшего обучения ребенок может читать механически, не понимая языковых закономерностей.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развивает узнавание и проговаривание, однако не формирует автоматически навыки морфемного и грамматического анализа. Для полноценной грамотности эти компоненты нужно добавлять отдельно.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ограничиться только игровыми упражнениями, возможен разрыв между быстрым чтением коротких слов и пониманием более сложного текста. Поэтому методика требует педагогического сопровождения и постепенного усложнения задач.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убедительно она выглядит как начальный этап обучения или как часть комбинированной системы, где складовое чтение дополняется работой с правилами, словарем и художественным текстом.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Результаты, которые фиксируются на практике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быстрее переходят от отдельных складов к чтению коротких слов и устойчивее удерживают их звуковой образ. Это особенно заметно на первых этапах, когда важна уверенность в каждом действии.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помогает точнее различать твердые и мягкие согласные, лучше проговаривать слово и легче воспринимать незнакомую слоговую структуру. В результате снижается напряжение при чтении вслух.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беглости и более спокойное отношение к ошибке создают основу для дальнейшего осмысленного чтения. Для уроков литературы это важно как переход к работе не только со звучанием, но и со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игры к самостоятельному чтению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обучения по Н. А. Зайцеву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методики и их роль в освоении чтения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карточки: первый контакт со складом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дают ребенку тактильную и слуховую опору: форму можно взять в руки, а звучание — сравнить с другими образцами. Карточки помогают быстро узнавать склады и не теряться в новом материале.
</a:t>
            </a:r>
            <a:endParaRPr lang="en-US" sz="1125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 игровые задания: закрепление и темп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упорядочивают материал и делают его обозримым. Игровые задания переводят повторение в активное действие, поэтому ученик не только запоминает, но и уверенно применяет склады в словах.
</a:t>
            </a:r>
            <a:endParaRPr lang="en-US" sz="10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Экспертное педагогическое обобщение по методике Н. А. Зайцева; шкала условная, без количественной нормы.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методика Зайцева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не отдельная способность, а их совместная работа: ученик одновременно видит, слышит и произносит материал.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методика сильнее всего укрепляет слухо-зрительную связь и точность речевых действий, что полезно на старте обучения.
</a:t>
            </a:r>
            <a:endParaRPr lang="en-US" sz="11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методики в современной школе и читательском образовании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используется как мягкий вход в чтение: через склад, движение и наглядность ребенок быстрее осваивает звуковую структуру слова.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классах ее применяют для закрепления беглости, развития уверенности и поддержки детей, которым нужен более медленный и предметный темп.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метод часто входит в смешанное обучение и работает лучше всего при регулярных повторениях, последовательных занятиях и чтении вне урока.
</a:t>
            </a:r>
            <a:endParaRPr lang="en-US" sz="11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практики применения методики Н. А. Зайцева в дошкольном и начальном обучении.
</a:t>
            </a:r>
            <a:endParaRPr lang="en-US" sz="59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применения методики на разных этапах обучения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методика соотносится с возрастом ученика и ближайшей учебной задачей.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наиболее эффективна как адаптивный старт: она позволяет начать с простых звуковых моделей и постепенно перейти к более сложному чтению.
</a:t>
            </a:r>
            <a:endParaRPr lang="en-US" sz="11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игры к чтению: сильная сторона метода Зайцева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ценна тем, что дает ребенку быстрый и психологически комфортный старт в чтении, но по-настоящему раскрывается только в сочетании с дальнейшей языковой и литературной работой.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2026-05-23T18:53:51Z</dcterms:created>
  <dcterms:modified xsi:type="dcterms:W3CDTF">2026-05-23T18:53:51Z</dcterms:modified>
</cp:coreProperties>
</file>