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Многоугольники: углы, правильные фигуры и площади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помогают вычислять углы и площади и связываются с окружностями.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встречаются многоугольники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встречаются в плитке, дорожных знаках, узорах, чертежах, архитектуре и компьютерной графике. Треугольники, четырёхугольники, пятиугольники и шестиугольники часто служат основой конструкций и орнаментов. В школьной геометрии это связывает углы, построения и площади.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это замкнутая ломаная без самопересечений. У него есть стороны, вершины, внутренние углы и диагонали. Выпуклый многоугольник лежит по одну сторону от каждой стороны, а вогнутый имеет внутренний угол больше 180°.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разбиении на треугольники сумма углов каждого равна 180°.
</a:t>
            </a:r>
            <a:endParaRPr lang="en-US" sz="1622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(свойство суммы углов треугольника).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суммы внутренних углов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проведите диагонали из одной вершины и разбейте многоугольник на треугольники.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для разных многоугольников
</a:t>
            </a:r>
            <a:endParaRPr lang="en-US" sz="228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удобно проверять на примерах: каждая новая сторона добавляет один треугольник в разбиение.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 правило: при увеличении числа сторон на 1 сумма внутренних углов растёт на 180°. Это приводит к общему выражению (n−2)·180°.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формуле суммы внутренних углов, используемой в школьной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011873"/>
            <a:ext cx="3239400" cy="1543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суммы внутренних углов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между числом сторон и суммой внутренних углов дополняется общим видом формулы.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согласуется с частными случаями: подстановка n=3,4,5 даёт 180°, 360°, 540° без дополнительных вычислений.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— это многоугольник, у которого все стороны равны и все углы равны. Поэтому его внешний вид «ровный» и симметричный: он не имеет перекосов или неравных участков.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окружностью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многоугольника вершины лежат на одной окружности. Её центр одинаково удалён и от вершин, и от всех сторон — это помогает строить фигуры и удобно связывает их с радиусами.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внутренний угол правильного n-угольника равен ((n−2)·180°)/n. Для правильного треугольника это 60°, для квадрата — 90°, для правильного шестиугольника — 120°.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внутренний угол ближе к 180° и форма становится более «круглой».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(формула внутреннего угла правильного многоугольника).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 и их сумма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 любого выпуклого многоугольника равна 360°. Это работает независимо от числа сторон, главное — рассматривать именно выпуклую фигуру.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n-угольника каждый внешний угол равен 360°/n. Тогда, например, у треугольника внешний угол 120°, у квадрата — 90°, у шестиугольника — 60°.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закономерность помогает при построениях: по одному известному внешнему углу легко находить остальные и проверять правильность чертежа.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в многоугольник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касается всех сторон многоугольника. Её центр расположен на одинаковом расстоянии от каждой стороны, поэтому окружность «подходит» к границам фигуры ровно.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многоугольника вписанная окружность существует всегда. Радиус такой окружности называют вписанным радиусом или апофемой; именно он нужен в формулах площади правильных многоугольников.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около многоугольника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все вершины многоугольника и лежит так, что её центр равноудалён от каждой вершины. Для правильного n-угольника такая окружность существует всегда и помогает связать фигуру с окружностью.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важен при построениях: он позволяет восстановить правильную фигуру по стороне, центральным углам или по числу сторон. Поэтому в задачах удобно переходить от углов и расстояний к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связана ли фигура с окружностью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 данным о сторонах, углах и взаимном расположении вершин и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периметр и радиус вписанной окружности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правильных многоугольников апофема — это радиус вписанной окружности. Из-за формулы S = 1/2·P·r площадь возрастает, когда при том же периметре увеличивается r.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фиксированном периметре рост числа сторон делает фигуру «ближе к кругу», а соответствующая апофема, как правило, увеличивается, поэтому площадь становится больше.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(тема: правильные многоугольники и вписанная окружность).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площадь с двумя величинами — периметром P и радиусом r вписанной окружности. Она появляется, когда правильный многоугольник удобно разбить на одинаковые треугольники.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площадь получается ровно наполовину произведения периметра на радиус вписанной окружности.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вывод площади правильных многоугольников через окружности.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59471"/>
            <a:ext cx="3239400" cy="16482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 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соотношения помогают находить суммы углов, внешний угол, периметр и площадь правильных многоугольников, а также связывают фигуру с окружностью.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дают «набор инструментов»: сначала находят нужные углы, затем периметр, после чего по радиусу вписанной окружности получают площадь.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 со стороной 6 см имеет периметр 36 см. Если радиус вписанной окружности равен 5,2 см, используем формулу площади: S = 1/2·P·r.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S = 1/2·36·5,2 = 93,6 см². Этот пример показывает, что площадь можно найти по периметру и радиусу, не разрезая фигуру на отдельные треугольники.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многоугольников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одном и том же периметре разные значения n дают разные радиусы вписанной окружности и, следовательно, разные площади. Чем больше сторон, тем «круглее» становится форма.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вывод: увеличение числа сторон у правильного многоугольника при фиксированном P приводит к увеличению площади, потому что растёт эффективный радиус вписанной окружности.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правильных многоугольников и формула S = 1/2·P·r.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сумму внутренних углов многоугольника с величиной одного внутреннего угла. Формула (n−2)·180° относится именно к сумме, а не к отдельной величине.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распространённая ошибка — подставлять (n−2)·180° вместо внутреннего угла правильного n-угольника. Чтобы получить один угол, нужно дополнительно разделить сумму на n.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забывают условие применимости формулы площади S = 1/2·P·r: она используется для правильных многоугольников, где радиус r — радиус вписанной окружности, а P — периметр.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вписанную и описанную окружности: при описанной окружности через вершины проходят точки круга, а при вписанной окружности стороны касаются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 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пропускать нужные проверки и формулы.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углы, окружности и площадь одной формулой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n-угольника равна (n−2)·180°, а внешние углы выпуклого многоугольника в сумме дают 360°. Для правильных фигур связь с окружностями определяет и площадь: S = 1/2·P·r.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2026-05-12T04:46:40Z</dcterms:created>
  <dcterms:modified xsi:type="dcterms:W3CDTF">2026-05-12T04:46:40Z</dcterms:modified>
</cp:coreProperties>
</file>