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23. Решение составных задач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задачи в два действия и находить ответ шаг за шагом.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составная задача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задаче одного действия мало: сначала ищем промежуточный результат, а потом — окончательный ответ. Это помогает считать по порядку, не путаться в знаках и видеть, как части складываются в целое.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обычно есть два или больше чисел, и их нельзя сразу соединить одним действием. Сначала нужно понять первую часть истории, а потом перейти ко второй.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составной задачи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вопрос требует двух шагов: сначала узнать, сколько стало или сколько всего, а затем — сколько осталось, на сколько больше или что получилось после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прячутся в словах: стало, осталось, всего, ещё, подарили, взяли. Если заметить их вовремя, задача сразу становится понятнее и спокойнее для решения.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всю задачу целиком, не пропуская ни одного слова. Это помогает понять сюжет и не потерять важные числа.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данные и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отмечают, что известно, и что нужно узнать. Так становится ясно, какие числа пригодятся для решения.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Выполнить первое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промежуточный результат. Он нужен как опора для следующего шага и помогает не спешить с ответом.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действия пишут окончательный ответ аккуратно и понятно. Теперь задача решена, а числа не перепутаны.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ход задачи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тарелке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можно показать, сколько яблок было сначала, сколько добавили и сколько стало потом. Картинка с яблоками делает условие почти как маленькую историю. Ребёнку легче увидеть, какое действие выполняется первым, а какое завершает решение.
</a:t>
            </a:r>
            <a:endParaRPr lang="en-US" sz="1111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пенале лежали карандаши, а потом их стало больше или меньше, схема сразу подсказывает путь решения. Стрелки и простые значки помогают связать числа с действием. Так условие не убегает, а остаётся перед глазами.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кубики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кубики и другие знакомые предметы удобно располагать по частям. Тогда видно, где было одно количество, где появилось новое и что нужно найти в конце. Такая наглядность особенно полезна, когда задача кажется длинной и хитрой.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количество предметов увеличивается. В примере с карандашами нужно узнать, сколько их стало после добавления, потому что без этого шага следующий ответ не получится.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действия появляется промежуточное число. Именно оно становится основой для второго шага, где часть карандашей убрали или подарили.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действие показывает изменение в обратную сторону. Так ребёнок видит, что одно и то же количество может сначала расти, а потом уменьшаться.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не торопиться. Сначала считаем прибавление, потом вычитание, и только после этого записываем аккуратный ответ без спешки.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 прибавление и уменьшение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476" y="2342426"/>
            <a:ext cx="29505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875" y="3120774"/>
            <a:ext cx="29505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стало и сколько осталось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стало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прибавили, нужно сложение. Оно помогает узнать новое количество и не перепутать его с тем, что было вначале.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что-то убрали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предметов отдали, потеряли или использовали, подходит вычитание. Оно показывает, сколько предметов осталось после изменения.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первое действие, потом второе. Если перепрыгнуть через шаг, можно получить смешной, но неверный ответ — а в математике так не принято.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задачи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помогает увидеть числа и их связь без длинного текста. В ней сразу заметны слова «было», «стало», «осталось» и «всего».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удобна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делает решение аккуратным и понятным. Простые схемы, стрелки и маленькие рисунки подсказывают ход мысли и помогают не запутаться в действиях.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покупки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купили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предметы покупки, например тетради и альбомы. Эти числа нужно сложить, чтобы узнать, сколько всего стало.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убрали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часть предметов отдали, использовали или потеряли. Здесь уже выполняют вычитание, потому что количество уменьшилось.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Какой ответ получился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записывают итоговое число и проверяют, отвечает ли оно на вопрос задачи. Так покупка и исчезновение не путаются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сначала сложить два числа, а потом сравнить результат с третьим, задача становится составной. Тогда появляется промежуточный шаг, который нельзя пропускать.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важно понять, на сколько одно число больше или меньше другого. Сначала внимательно считают данные, а потом сравнивают их без спешки.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рассуждать спокойно и по порядку. Ответ не угадывают, а находят через два действия, словно идут по маленьким ступенькам.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55" y="2919303"/>
            <a:ext cx="242287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перечитай задачу и проверь, все ли числа ты использовал. Иногда одно данное прячется в условии, как хитрый котик под столом, и его легко забыть.
</a:t>
            </a:r>
            <a:endParaRPr lang="en-US" sz="884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правильно ли ты выбрал сложение или вычитание и не перепутал ли порядок шагов. Если действие не подходит, ответ тоже получится неверным, даже если считать умеешь.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подходить к истории задачи. Если в задаче были яблоки, то и ответ про яблоки, а не про тетради. Так ошибка заметится сразу.
</a:t>
            </a:r>
            <a:endParaRPr lang="en-US" sz="9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дети сразу ищут окончательный ответ и забывают про промежуточный результат. Тогда решение получается неполным, хотя вычисления вроде бы верные. Важно идти по шагам, не перескакивая через них.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перепутать порядок действий. Сначала нужно узнать одно число, а потом другое. Если шаги поменять местами, задача сразу «путается», как носок, потерявший пару.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внимательно найди главное слово вопроса: сколько, на сколько, что осталось или что стало. Оно подсказывает, какой именно ответ нужен в конце.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вопрос длинный, раздели его на части. Так легче увидеть, какое число нужно найти сначала, а какое получится после второго 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спеши отвечать сразу после чтения условия. Сначала пойми, что спрашивают, и только потом выбирай действия. Это спасает от лишних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Полезно проговорить вопрос вслух. Тогда становится ясно, какой результат будет первым, а какой — окончательным, и решение складывается по порядку.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вопрос задачи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задачи в два действия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4130575" y="2071250"/>
            <a:ext cx="19257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Читаем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узнаёт, какие предметы описаны в задаче и какие числа уже известны. Это помогает понять, с чего начать решение.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4130575" y="2997561"/>
            <a:ext cx="19257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Находим промежуточный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действия получается новое число. Оно ещё не ответ, но без него дальше не обойтись, как без нижней ступеньки.
</a:t>
            </a:r>
            <a:endParaRPr lang="en-US" sz="856" dirty="0"/>
          </a:p>
        </p:txBody>
      </p:sp>
      <p:sp>
        <p:nvSpPr>
          <p:cNvPr id="12" name="Text 4"/>
          <p:cNvSpPr txBox="1"/>
          <p:nvPr/>
        </p:nvSpPr>
        <p:spPr>
          <a:xfrm>
            <a:off x="4130575" y="3923875"/>
            <a:ext cx="19257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действие завершает решение. Теперь можно аккуратно записать ответ и проверить, подходит ли он к сюжету задачи.
</a:t>
            </a:r>
            <a:endParaRPr lang="en-US" sz="8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игрушки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стояли машинки и кубики. Сначала дети сложили все игрушки вместе и узнали, сколько их стало. Потом часть игрушек убрали, и нужно было определить, сколько осталось на полке.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удобны тем, что предметы знакомы каждому ребёнку. Их можно представить на рисунке, пересчитать по одному и спокойно выполнить оба действия без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Выпиши, что известно в задаче. Короткая запись помогает не потерять числа и сразу увидеть связь между ними.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Определи, что нужно узнать сначала. Это будет первый шаг, который приведёт к промежуточному результату.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Подумай, что нужно найти потом. Второй шаг опирается на первое число и завершает решение.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конце запиши ответ полностью. Он должен быть коротким, понятным и точно совпадать с вопросом задачи.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план решения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рассуждение перед записью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слушаю 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 внимательно читаю или слушаю условие и стараюсь представить себе, что происходит. Это помогает не пропустить важные числа и не потерять смысл истории.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выбираю путь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я говорю себе: сначала узнаю одно число, потом найду другое. Такой разговор с собой помогает не перепутать действия и спокойно идти по шагам.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рассуждения я уже точно знаю, что писать в тетради. Запись получается аккуратной, а ответ — понятным и подходящим к задаче.
</a:t>
            </a:r>
            <a:endParaRPr lang="en-US" sz="10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работа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лежали 5 яблок. К ним положили ещё 3 яблока, а потом 2 яблока взяли для компота. Сначала нужно узнать, сколько яблок стало, а затем — сколько осталось в корзине.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4 карандаша. Она получила ещё 6 карандашей в подарок, а затем 3 карандаша отдала подруге. Сначала считай все карандаши вместе, потом находи, сколько их осталось у Маши.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в альбоме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Пети было 7 наклеек. Он наклеил ещё 2 наклейки в альбом, а потом 4 наклейки подарил другу. Сначала найди, сколько наклеек стало, и только потом — сколько осталось.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решение правильным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правильном решении все действия идут в нужном порядке. Сначала находится промежуточный результат, а потом — окончательный ответ, без перескоков и догадок.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записи используются все данные из условия, но нет лишних чисел. Каждое число работает на решение, как нужный кирпичик в маленьком домике.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 должен совпадать с вопросом и смыслом задачи. Если спрашивали про тетради, то нельзя отвечать про яблоки, даже если они очень вкусные.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решать составные задачи по шагам: читать условие, находить данные, выбирать действия и проверять ответ. Если не торопиться, задача становится понятной и даже немного дружелюбной.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2026-05-20T14:18:34Z</dcterms:created>
  <dcterms:modified xsi:type="dcterms:W3CDTF">2026-05-20T14:18:34Z</dcterms:modified>
</cp:coreProperties>
</file>