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1798" y="328275"/>
            <a:ext cx="4089805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спинного мозга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спинной мозг связывает мозг, тело и быстрые рефлексы.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спинной мозг и зачем он нужен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проходит внутри позвоночника от головного мозга до поясницы. Он передаёт сигналы, помогает реагировать на опасность и поддерживает работу многих органов. Его защита особенно важна для движения и чувствительности.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спинного мозга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4805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 шеей, руками и частью дыхательных движений. Через его сегменты проходят команды и чувствительные сигналы, которые помогают точно управлять движениями верхней части тела.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281325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Обслуживает мышцы туловища и межрёберные мышцы. Этот отдел участвует в поддержании осанки и в работе грудной клетки, особенно при дыхании.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083125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 сигналы, связанные с нижними конечностями. Благодаря ему человек может ходить, бегать и выполнять движения ногами с нужной силой и точностью.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8857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Крестцовый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 органами таза, мочеиспусканием и работой кишечника. Он помогает организму управлять важными автоматическими процессами без постоянного участия сознания.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685750" y="1767225"/>
            <a:ext cx="11142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Копчиковый отдел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небольшую зону связи с чувствительностью в области копчика. Хотя он занимает мало места, его сегменты остаются частью общей системы управления телом.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30" y="1243650"/>
            <a:ext cx="4013939" cy="355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вещество: центр обработки сигналов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находится в центре спинного мозга и напоминает бабочку или букву Н. Такая форма помогает удобно размещать нервные центры и связи между ними.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образовано телами нейронов, вставочными клетками и нервными центрами. Здесь информация не только проходит, но и обрабатывается, чтобы организм мог дать нужный ответ.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и передние рога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задних рогах принимаются чувствительные сигналы от кожи, мышц и внутренних органов. В передних рогах находятся нейроны, управляющие скелетными мышцами.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рога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боковых рогах расположены центры вегетативной нервной системы. Они участвуют в регуляции работы внутренних органов и помогают поддерживать внутреннее равновесие организма.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071" y="1692150"/>
            <a:ext cx="3564609" cy="310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вещество: пути передачи импульсов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Нисходящие пути передают команды от головного мозга к мышцам и внутренним органам. Благодаря им движения становятся управляемыми, а реакции — согласованными и точными.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 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вещество находится снаружи и окружает серое вещество. Оно состоит из длинных нервных волокон, по которым сигналы быстро перемещаются между отделами нервной системы.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восходящим путям информация от рецепторов поднимается к головному мозгу. Так человек узнаёт о прикосновении, боли, температуре и положении тела в пространстве.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как возникает рефлекс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сигнала при быстром ответе организма без участия сознания.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537497"/>
            <a:ext cx="3856200" cy="15765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спинного мозга и их связь с работой тела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части тела и функции связаны с разными отделами спинного мозга.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отдела есть своя зона ответственности, поэтому спинной мозг работает как распределённая система управления.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спинного мозга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функции связаны между собой и работают одновременно, поэтому спинной мозг не разделяет задачи по отдельности.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Проводниковая, рефлекторная и вегетативная функции образуют единую систему: передача сигналов, быстрые ответы и регуляция органов.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Спинномозговые нервы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нервы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спинномозговой нерв содержит чувствительные и двигательные волокна. Поэтому он может передавать сигналы к спинному мозгу и обратно, к мышцам и органам.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пара нервов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спинного мозга отходит 31 пара спинномозговых нервов. Они распределены по отделам и обеспечивают связь с разными участками тела, от шеи до копчика.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телом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спинномозговым нервам мозг получает сведения о прикосновениях, боли и положении тела. Одновременно через них идут команды к мышцам для движения.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нерв работает как двусторонний проводник: от органов к центру и от центра к рабочим органам. Это делает реакции организма быстрыми и согласованными.
</a:t>
            </a:r>
            <a:endParaRPr lang="en-US" sz="9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оболочки и спинномозговая жидкость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5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окружён твёрдой, паутинной и мягкой оболочками. Вместе они образуют надёжную защиту и удерживают нервную ткань в безопасном положении.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234832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Спинномозговая 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оболочками находится жидкость, которая смягчает толчки и помогает поддерживать постоянную внутреннюю среду. Она особенно важна при движении, прыжках и поворотах туловища.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2910" y="3640725"/>
            <a:ext cx="26826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защита необходима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очень чувствительна к повреждениям, поэтому даже небольшая травма может иметь серьёзные последствия. Оболочки и жидкость уменьшают риск таких нарушений.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пары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спинномозговых нервов связано со своим участком тела и помогает быстро передавать сигналы.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пар нервов связано с сегментами спинного мозга, поэтому его работа остаётся точной и быстрой.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серого и белого вещества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и белое вещество работают вместе: одно обрабатывает информацию, другое быстро доставляет её к нужным отделам нервной 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отвечает за «центр управления», а белое — за «транспорт» сигналов; вместе они обеспечивают согласованную работу спинного мозга.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кожи к движению: путь нервного сигнала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схема чувствительного и двигательного пути в спинном мозге.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639" y="1318279"/>
            <a:ext cx="188253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9937" y="3057322"/>
            <a:ext cx="219629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спинной мозг помогает внутренним органам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участвует в регулировании тонуса сосудов, помогая распределять кровь по организму. Это важно для поддержания нормального давления и снабжения органов кислородом.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вегетативные центры спинного мозга организм управляет потоотделением. Так он помогает охлаждаться во время жары, физической нагрузки и активного движения.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координирует работу мочевого пузыря, чтобы накопление и выведение мочи происходили вовремя. Многие из этих процессов происходят автоматически, без постоянного контроля сознания.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центры спинного мозга помогают работе кишечника и поддерживают внутреннее равновесие организма. Благодаря этому важные реакции продолжаются даже во сне и во время отдыха.
</a:t>
            </a:r>
            <a:endParaRPr lang="en-US" sz="8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спинномозговых рефлексов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 помогают организму реагировать быстро и без лишних задержек.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показывают, что спинномозговые рефлексы защищают тело и помогают ему сразу приспосабливаться к изменениям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повреждения спинного мозга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чувствительности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спинной мозг повреждён, сигналы от кожи и мышц могут не доходить до головного мозга. Тогда ниже уровня травмы снижается или исчезает чувствительность.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движений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может вызвать слабость, затруднение ходьбы или паралич. Чем выше находится травма, тем больше отделов тела и функций оказывается затронуто.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не только травм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спинному мозгу могут причинять воспаление, опухоли и сдавление в позвоночном канале. Поэтому при боли, онемении или слабости нужно обращаться к врачу.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 для спинного мозга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особенно опасны падения, неосторожные игры и занятия спортом без защиты. Эти ситуации часто приводят к травмам позвоночника и нервной ткани.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риск связан с механическими повреждениями, поэтому безопасность в быту, на дороге и на тренировках — лучшая профилактика.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здоровье спинного мозга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дорогу внимательно, соблюдайте правила движения и не рискуйте в местах, где можно поскользнуться или упасть. Простые привычки снижают вероятность травмы позвоночника.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спортом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защитное снаряжение и выполняйте упражнения по правилам. Правильная техника движений помогает избежать лишней нагрузки на спину и шею.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учёбы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Сидите ровно, делайте перерывы для движения и укрепляйте мышцы спины. Хорошая осанка уменьшает длительную перегрузку позвоночника.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тревожных симптомах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появились боль, онемение, слабость в руках или ногах, не откладывайте визит к врачу. Раннее обращение помогает предотвратить серьёзные последствия.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спинном мозге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мозгом и телом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соединяет головной мозг с органами и мышцами, поэтому через него проходят почти все команды и чувствительные сигналы, связанные с движением и ощущениями.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Серое вещество обрабатывает информацию и участвует в рефлексах, а белое вещество проводит импульсы по восходящим и нисходящим путям между отделами нервной системы.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и нервы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Сегментное строение и 31 пара спинномозговых нервов делают управление телом точным: разные отделы отвечают за свои области и функции.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очень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и спинномозговая жидкость защищают хрупкую нервную ткань от ударов и повреждений, поэтому здоровье позвоночника напрямую связано с работой всего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 — быстрый центр связи организма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обеспечивает связь между мозгом, телом и внутренними органами, поэтому без него невозможны точные движения, рефлексы и нормальная чувствительность. Забота о нём — часть заботы о здоровье всего организма.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2026-06-01T13:22:26Z</dcterms:created>
  <dcterms:modified xsi:type="dcterms:W3CDTF">2026-06-01T13:22:26Z</dcterms:modified>
</cp:coreProperties>
</file>