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техногенных чрезвычайных ситуаций и защита от них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возникают техногенные ЧС и как защитить себя и близких?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Пожары, взрывы, выбросы веществ, аварии на транспорте и сбои коммуникаций связаны с деятельностью человека и работой техники. Их последствия зависят от быстрого оповещения и правильных действий людей.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ЧС: откуда берётся опасность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аварии начинаются из-за человеческого фактора: невнимательности, спешки, нарушения инструкций или ошибок при управлении техникой.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крупная группа причин — технические: износ оборудования, скрытые дефекты, нарушение технологии производства и плохой контроль состояния объектов.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цепочка развивается особенно быстро там, где есть электричество, высокое давление, горючие материалы или токсичные вещества: одна неисправность может вызвать пожар, утечку или взрыв.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техногенных аварий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фактор как самая частая причина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работе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Невнимательность, усталость, спешка и самонадеянность мешают вовремя заметить неполадку. Нарушение инструкции часто становится началом аварии, которую уже трудно остановить.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одна ошибка опасна для многих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транспорте и производстве решение одного человека может повлиять на безопасность большого числа людей. Поэтому важны дисциплина, проверка показаний приборов и строгое соблюдение правил.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структуру причин без привязки к одному объекту или отрасли.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ошибки людей и технические неисправности; остальные причины реже, но тоже требуют профилактики.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материалам и открытым сводкам МЧС России; точные доли зависят от вида происшествия и периода.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приводит к техногенным ЧС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14435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0350" y="14435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8519" y="1443500"/>
            <a:ext cx="234413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Трубы, провода, лифты и вагоны при длительной эксплуатации изнашиваются быстрее, чем новые. Из-за этого возрастает риск утечек, перегрева и внезапных остановок.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дефекты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трещина, ослабленный контакт или повреждение изоляции могут долго не проявляться. Потом такой дефект резко приводит к короткому замыканию или аварийной остановке.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осмотр и отложенный ремонт опасны тем, что неисправность накапливается незаметно. Регулярная проверка помогает найти проблему до того, как она станет крупной.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и старение оборудования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120" y="1734625"/>
            <a:ext cx="3318210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повышенной опасности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этих объектах аварии развиваются особенно быстро и требуют строгого контроля.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объекты, где авария быстро затрагивает людей, энергию или опасные вещества.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основам безопасности жизнедеятельности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техногенным ЧС относятся ДТП, сход поездов, авиационные происшествия и аварии речного и морского транспорта. Во всех случаях опасность создают не только столкновения, но и последующий пожар.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становятся превышение скорости, плохая видимость, усталость водителя или машиниста, а также неисправность тормозов и нарушение сигналов. Даже небольшая ошибка может привести к цепочке повреждений.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тяжело, если блокированы выходы, повреждены топливные системы или невозможно быстро эвакуировать людей. Тогда возрастает риск дыма, паники и новых травм при спасении.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аварии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техногенная авария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одна неисправность может перейти в опасное происшествие.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опасность и выбросы веществ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выбросе опасных веществ страдают дыхательные пути, кожа и глаза; возможны отравление, ожоги и раздражение. Опаснее всего, когда облако быстро распространяется ветром.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Хлор, аммиак, кислоты, щёлочи и нефтепродукты особенно вредны для людей и природы. При аварии важно сразу уйти из зоны поражения и закрыть путь загрязнённому воздуху.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последствия, которые быстро затрагивают сразу много людей и нарушают работу целых районов.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 значимости последствия — угрозы жизни, пожары и разрушение инфраструктуры; экологический ущерб и сбои связи усиливают общий кризис.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материалам учебных пособий по ОБЖ; точные статистические доли не приводятся.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последствия техногенных ЧС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часто начинается незаметно: достаточно короткого замыкания, перегретого прибора, утечки газа или одной неосторожной искры рядом с горючими материалами.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взрывы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возникает, когда газ, пары топлива или пыль накапливаются в замкнутом пространстве и смешиваются с воздухом до опасной концентрации.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резко возрастает при плохой вентиляции, позднем обнаружении запаха газа или дыма и хранении рядом бумаги, тканей, топлива и других горючих веществ.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обычно тяжёлые: ожоги, отравление дымом, разрушение помещений и необходимость срочной эвакуации людей из опасной зоны.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техосмотр помогает вовремя заметить износ, перегрев, утечки и другие скрытые неисправности, пока они не превратились в аварию.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Работники должны знать инструкцию, соблюдать технологию и пользоваться исправной сигнализацией; обучение и проверка действий снижают число ошибок.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— не допускать работу неисправного оборудования и сразу устранять замеченные неполадки, чтобы не запустить цепочку аварийных событий.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уменьшают риск на предприятиях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сигнале об аварии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техногенной опасности: от оповещения до безопасного выхода и сообщения взрослым или спасателям.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 утечке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чувствуется резкий запах или видны брызги, нужны перчатки, очки и по возможности ватно-марлевая повязка. Такая защита снижает риск ожогов, раздражения кожи и попадания частиц в дыхательные пути.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для задымлённого коридора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человек надевает респиратор, защитные очки и плотную одежду, чтобы уменьшить воздействие дыма и пыли. Закрытая обувь и перчатки помогают пройти через загрязнённый участок без лишних травм.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индивидуальной защиты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073574"/>
            <a:ext cx="3832800" cy="1831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первой помощи и правилам поведения при чрезвычайных ситуациях техногенного характера.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обеспечьте безопасность места, затем вызовите взрослых и скорую помощь, после чего помогайте пострадавшему.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ситуациях сначала важна безопасность, затем вызов помощи. Опасно пытаться делать лишнее: это может ухудшить состояние пострадавшего.
</a:t>
            </a:r>
            <a:endParaRPr lang="en-US" sz="1077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техногенной чрезвычайной ситуации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2776955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1781" y="2770325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в школе и дома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путь эвакуации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нужно помнить расположение выходов, лестниц и мест сбора, а также сразу выполнять указания учителя или сотрудников школы без споров и задержек.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Подготовить дом к тревоге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полезно заранее знать, где лежат фонарик, документы, телефон и зарядное устройство, чтобы в случае опасности быстро собрать самое необходимое.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экстренные номера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101 и 112 должны быть известны каждому школьнику. Их используют, если есть дым, запах газа, пожар, обрушение или другая опасная ситуация.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бытовые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Особого внимания требуют газовые приборы, повреждённая проводка, открытые окна и неисправная техника. Об этих проблемах нужно сразу сообщать взрослым, а не пытаться исправлять их самостоятельно.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сильные меры работают слабее, если люди игнорируют инструкции или не замечают первые признаки аварии.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соблюдение правил и быстрое оповещение: они останавливают развитие аварии и уменьшают число пострадавших.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 материалам учебных пособий по ОБЖ; точная шкала зависит от конкретного объекта и ситуации.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снижает опасность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заметили запах газа, дым, искрение или необычный шум, сразу сообщите взрослым, учителю, соседям или в экстренные службы. Ранний сигнал помогает предотвратить большую беду.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трогать неизвестные предметы, подходить к оборванным проводам, включать повреждённые приборы или проверять опасное место из любопытства. Осторожность важнее любопытства.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относиться к тревожным объявлениям и не мешать эвакуации. Спокойное выполнение указаний помогает быстро вывести людей из опасной зоны и сохранить здоровье.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каждого человека в предупреждении аварий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 можно вовремя заметить и остановить, если соблюдать правила, сообщать о признаках опасности и действовать спокойно. Профилактика всегда спасает больше, чем борьба с уже случившейся аварией.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Предотвратить опасность легче, чем устранять её последствия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2026-05-21T01:12:33Z</dcterms:created>
  <dcterms:modified xsi:type="dcterms:W3CDTF">2026-05-21T01:12:33Z</dcterms:modified>
</cp:coreProperties>
</file>